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91" r:id="rId3"/>
    <p:sldId id="259" r:id="rId4"/>
    <p:sldId id="266" r:id="rId5"/>
    <p:sldId id="303" r:id="rId6"/>
    <p:sldId id="292" r:id="rId7"/>
    <p:sldId id="300" r:id="rId8"/>
    <p:sldId id="301" r:id="rId9"/>
    <p:sldId id="293" r:id="rId10"/>
    <p:sldId id="267" r:id="rId11"/>
    <p:sldId id="268" r:id="rId12"/>
    <p:sldId id="269" r:id="rId13"/>
    <p:sldId id="270" r:id="rId14"/>
    <p:sldId id="271" r:id="rId15"/>
    <p:sldId id="294" r:id="rId16"/>
    <p:sldId id="272" r:id="rId17"/>
    <p:sldId id="302" r:id="rId18"/>
    <p:sldId id="273" r:id="rId19"/>
    <p:sldId id="305" r:id="rId20"/>
    <p:sldId id="274" r:id="rId21"/>
    <p:sldId id="295" r:id="rId22"/>
    <p:sldId id="276" r:id="rId23"/>
    <p:sldId id="277" r:id="rId24"/>
    <p:sldId id="296" r:id="rId25"/>
    <p:sldId id="297" r:id="rId26"/>
    <p:sldId id="298" r:id="rId27"/>
    <p:sldId id="299" r:id="rId28"/>
    <p:sldId id="278" r:id="rId29"/>
    <p:sldId id="279" r:id="rId30"/>
    <p:sldId id="280" r:id="rId31"/>
    <p:sldId id="304" r:id="rId32"/>
    <p:sldId id="257" r:id="rId33"/>
  </p:sldIdLst>
  <p:sldSz cx="10688638" cy="7562850"/>
  <p:notesSz cx="6858000" cy="9144000"/>
  <p:defaultTextStyle>
    <a:defPPr>
      <a:defRPr lang="en-US"/>
    </a:defPPr>
    <a:lvl1pPr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1pPr>
    <a:lvl2pPr marL="520700" indent="-63500"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2pPr>
    <a:lvl3pPr marL="1041400" indent="-127000"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3pPr>
    <a:lvl4pPr marL="1563688" indent="-192088"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4pPr>
    <a:lvl5pPr marL="2084388" indent="-255588"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5pPr>
    <a:lvl6pPr marL="2286000" algn="l" defTabSz="914400" rtl="0" eaLnBrk="1" latinLnBrk="0" hangingPunct="1">
      <a:defRPr sz="2100" kern="1200">
        <a:solidFill>
          <a:schemeClr val="tx1"/>
        </a:solidFill>
        <a:latin typeface="Calibri" panose="020F0502020204030204" pitchFamily="34" charset="0"/>
        <a:ea typeface="ＭＳ Ｐゴシック" panose="020B0600070205080204" pitchFamily="34" charset="-128"/>
        <a:cs typeface="+mn-cs"/>
      </a:defRPr>
    </a:lvl6pPr>
    <a:lvl7pPr marL="2743200" algn="l" defTabSz="914400" rtl="0" eaLnBrk="1" latinLnBrk="0" hangingPunct="1">
      <a:defRPr sz="2100" kern="1200">
        <a:solidFill>
          <a:schemeClr val="tx1"/>
        </a:solidFill>
        <a:latin typeface="Calibri" panose="020F0502020204030204" pitchFamily="34" charset="0"/>
        <a:ea typeface="ＭＳ Ｐゴシック" panose="020B0600070205080204" pitchFamily="34" charset="-128"/>
        <a:cs typeface="+mn-cs"/>
      </a:defRPr>
    </a:lvl7pPr>
    <a:lvl8pPr marL="3200400" algn="l" defTabSz="914400" rtl="0" eaLnBrk="1" latinLnBrk="0" hangingPunct="1">
      <a:defRPr sz="2100" kern="1200">
        <a:solidFill>
          <a:schemeClr val="tx1"/>
        </a:solidFill>
        <a:latin typeface="Calibri" panose="020F0502020204030204" pitchFamily="34" charset="0"/>
        <a:ea typeface="ＭＳ Ｐゴシック" panose="020B0600070205080204" pitchFamily="34" charset="-128"/>
        <a:cs typeface="+mn-cs"/>
      </a:defRPr>
    </a:lvl8pPr>
    <a:lvl9pPr marL="3657600" algn="l" defTabSz="914400" rtl="0" eaLnBrk="1" latinLnBrk="0" hangingPunct="1">
      <a:defRPr sz="2100" kern="1200">
        <a:solidFill>
          <a:schemeClr val="tx1"/>
        </a:solidFill>
        <a:latin typeface="Calibri" panose="020F050202020403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382">
          <p15:clr>
            <a:srgbClr val="A4A3A4"/>
          </p15:clr>
        </p15:guide>
        <p15:guide id="2" pos="336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B8"/>
    <a:srgbClr val="9465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66" d="100"/>
          <a:sy n="66" d="100"/>
        </p:scale>
        <p:origin x="1546" y="26"/>
      </p:cViewPr>
      <p:guideLst>
        <p:guide orient="horz" pos="2382"/>
        <p:guide pos="336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1648" y="2349386"/>
            <a:ext cx="9085342" cy="1621111"/>
          </a:xfrm>
        </p:spPr>
        <p:txBody>
          <a:bodyPr/>
          <a:lstStyle/>
          <a:p>
            <a:r>
              <a:rPr lang="en-US"/>
              <a:t>Click to edit Master title style</a:t>
            </a:r>
          </a:p>
        </p:txBody>
      </p:sp>
      <p:sp>
        <p:nvSpPr>
          <p:cNvPr id="3" name="Subtitle 2"/>
          <p:cNvSpPr>
            <a:spLocks noGrp="1"/>
          </p:cNvSpPr>
          <p:nvPr>
            <p:ph type="subTitle" idx="1"/>
          </p:nvPr>
        </p:nvSpPr>
        <p:spPr>
          <a:xfrm>
            <a:off x="1603296" y="4285615"/>
            <a:ext cx="7482047" cy="1932728"/>
          </a:xfrm>
        </p:spPr>
        <p:txBody>
          <a:bodyPr/>
          <a:lstStyle>
            <a:lvl1pPr marL="0" indent="0" algn="ctr">
              <a:buNone/>
              <a:defRPr>
                <a:solidFill>
                  <a:schemeClr val="tx1">
                    <a:tint val="75000"/>
                  </a:schemeClr>
                </a:solidFill>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C8952BF6-85DC-1732-FC5D-83ED6B0BB020}"/>
              </a:ext>
            </a:extLst>
          </p:cNvPr>
          <p:cNvSpPr>
            <a:spLocks noGrp="1"/>
          </p:cNvSpPr>
          <p:nvPr>
            <p:ph type="dt" sz="half" idx="10"/>
          </p:nvPr>
        </p:nvSpPr>
        <p:spPr/>
        <p:txBody>
          <a:bodyPr/>
          <a:lstStyle>
            <a:lvl1pPr>
              <a:defRPr/>
            </a:lvl1pPr>
          </a:lstStyle>
          <a:p>
            <a:pPr>
              <a:defRPr/>
            </a:pPr>
            <a:fld id="{92E8242D-790F-470B-B139-9597653A845B}" type="datetime1">
              <a:rPr lang="en-US"/>
              <a:pPr>
                <a:defRPr/>
              </a:pPr>
              <a:t>3/13/2023</a:t>
            </a:fld>
            <a:endParaRPr lang="en-US"/>
          </a:p>
        </p:txBody>
      </p:sp>
      <p:sp>
        <p:nvSpPr>
          <p:cNvPr id="5" name="Footer Placeholder 4">
            <a:extLst>
              <a:ext uri="{FF2B5EF4-FFF2-40B4-BE49-F238E27FC236}">
                <a16:creationId xmlns:a16="http://schemas.microsoft.com/office/drawing/2014/main" id="{E9B5EB39-B5E0-6608-6AB3-91E39FEC54A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8591FBF2-508A-F593-EA55-640B91A15FCB}"/>
              </a:ext>
            </a:extLst>
          </p:cNvPr>
          <p:cNvSpPr>
            <a:spLocks noGrp="1"/>
          </p:cNvSpPr>
          <p:nvPr>
            <p:ph type="sldNum" sz="quarter" idx="12"/>
          </p:nvPr>
        </p:nvSpPr>
        <p:spPr/>
        <p:txBody>
          <a:bodyPr/>
          <a:lstStyle>
            <a:lvl1pPr>
              <a:defRPr/>
            </a:lvl1pPr>
          </a:lstStyle>
          <a:p>
            <a:fld id="{1F720F11-20AC-4827-9653-937BAF2AD660}" type="slidenum">
              <a:rPr lang="en-US" altLang="en-US"/>
              <a:pPr/>
              <a:t>‹#›</a:t>
            </a:fld>
            <a:endParaRPr lang="en-US" altLang="en-US"/>
          </a:p>
        </p:txBody>
      </p:sp>
    </p:spTree>
    <p:extLst>
      <p:ext uri="{BB962C8B-B14F-4D97-AF65-F5344CB8AC3E}">
        <p14:creationId xmlns:p14="http://schemas.microsoft.com/office/powerpoint/2010/main" val="1119871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2EF8EE-91F6-6824-71A1-329E9A4CE247}"/>
              </a:ext>
            </a:extLst>
          </p:cNvPr>
          <p:cNvSpPr>
            <a:spLocks noGrp="1"/>
          </p:cNvSpPr>
          <p:nvPr>
            <p:ph type="dt" sz="half" idx="10"/>
          </p:nvPr>
        </p:nvSpPr>
        <p:spPr/>
        <p:txBody>
          <a:bodyPr/>
          <a:lstStyle>
            <a:lvl1pPr>
              <a:defRPr/>
            </a:lvl1pPr>
          </a:lstStyle>
          <a:p>
            <a:pPr>
              <a:defRPr/>
            </a:pPr>
            <a:fld id="{8111A03B-9B08-4229-B988-6745B0AC5B08}" type="datetime1">
              <a:rPr lang="en-US"/>
              <a:pPr>
                <a:defRPr/>
              </a:pPr>
              <a:t>3/13/2023</a:t>
            </a:fld>
            <a:endParaRPr lang="en-US"/>
          </a:p>
        </p:txBody>
      </p:sp>
      <p:sp>
        <p:nvSpPr>
          <p:cNvPr id="5" name="Footer Placeholder 4">
            <a:extLst>
              <a:ext uri="{FF2B5EF4-FFF2-40B4-BE49-F238E27FC236}">
                <a16:creationId xmlns:a16="http://schemas.microsoft.com/office/drawing/2014/main" id="{570DF6E7-C3E1-F6B9-8BFE-38CD2DACF8C1}"/>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DC13A0B-BB9B-C3CD-6FDB-C1A9A0FC5537}"/>
              </a:ext>
            </a:extLst>
          </p:cNvPr>
          <p:cNvSpPr>
            <a:spLocks noGrp="1"/>
          </p:cNvSpPr>
          <p:nvPr>
            <p:ph type="sldNum" sz="quarter" idx="12"/>
          </p:nvPr>
        </p:nvSpPr>
        <p:spPr/>
        <p:txBody>
          <a:bodyPr/>
          <a:lstStyle>
            <a:lvl1pPr>
              <a:defRPr/>
            </a:lvl1pPr>
          </a:lstStyle>
          <a:p>
            <a:fld id="{07A4BD90-9100-4AA7-A91D-05D5151921AA}" type="slidenum">
              <a:rPr lang="en-US" altLang="en-US"/>
              <a:pPr/>
              <a:t>‹#›</a:t>
            </a:fld>
            <a:endParaRPr lang="en-US" altLang="en-US"/>
          </a:p>
        </p:txBody>
      </p:sp>
    </p:spTree>
    <p:extLst>
      <p:ext uri="{BB962C8B-B14F-4D97-AF65-F5344CB8AC3E}">
        <p14:creationId xmlns:p14="http://schemas.microsoft.com/office/powerpoint/2010/main" val="3026468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749262" y="302865"/>
            <a:ext cx="2404944" cy="645293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34432" y="302865"/>
            <a:ext cx="7036687" cy="645293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E2810A-F989-8DC2-8195-71BA9D0199E9}"/>
              </a:ext>
            </a:extLst>
          </p:cNvPr>
          <p:cNvSpPr>
            <a:spLocks noGrp="1"/>
          </p:cNvSpPr>
          <p:nvPr>
            <p:ph type="dt" sz="half" idx="10"/>
          </p:nvPr>
        </p:nvSpPr>
        <p:spPr/>
        <p:txBody>
          <a:bodyPr/>
          <a:lstStyle>
            <a:lvl1pPr>
              <a:defRPr/>
            </a:lvl1pPr>
          </a:lstStyle>
          <a:p>
            <a:pPr>
              <a:defRPr/>
            </a:pPr>
            <a:fld id="{7BDD9265-9EDF-4409-8BE5-06C3FD6A6F59}" type="datetime1">
              <a:rPr lang="en-US"/>
              <a:pPr>
                <a:defRPr/>
              </a:pPr>
              <a:t>3/13/2023</a:t>
            </a:fld>
            <a:endParaRPr lang="en-US"/>
          </a:p>
        </p:txBody>
      </p:sp>
      <p:sp>
        <p:nvSpPr>
          <p:cNvPr id="5" name="Footer Placeholder 4">
            <a:extLst>
              <a:ext uri="{FF2B5EF4-FFF2-40B4-BE49-F238E27FC236}">
                <a16:creationId xmlns:a16="http://schemas.microsoft.com/office/drawing/2014/main" id="{6B24A9A8-D90E-4B75-A5F2-506906E3FE20}"/>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883EE11-53EE-B75D-493C-685BF66C49E4}"/>
              </a:ext>
            </a:extLst>
          </p:cNvPr>
          <p:cNvSpPr>
            <a:spLocks noGrp="1"/>
          </p:cNvSpPr>
          <p:nvPr>
            <p:ph type="sldNum" sz="quarter" idx="12"/>
          </p:nvPr>
        </p:nvSpPr>
        <p:spPr/>
        <p:txBody>
          <a:bodyPr/>
          <a:lstStyle>
            <a:lvl1pPr>
              <a:defRPr/>
            </a:lvl1pPr>
          </a:lstStyle>
          <a:p>
            <a:fld id="{863593AE-B03E-4D27-A9C8-CA443785937B}" type="slidenum">
              <a:rPr lang="en-US" altLang="en-US"/>
              <a:pPr/>
              <a:t>‹#›</a:t>
            </a:fld>
            <a:endParaRPr lang="en-US" altLang="en-US"/>
          </a:p>
        </p:txBody>
      </p:sp>
    </p:spTree>
    <p:extLst>
      <p:ext uri="{BB962C8B-B14F-4D97-AF65-F5344CB8AC3E}">
        <p14:creationId xmlns:p14="http://schemas.microsoft.com/office/powerpoint/2010/main" val="27485968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3" name="Picture 1" descr="Background 02.jpg">
            <a:extLst>
              <a:ext uri="{FF2B5EF4-FFF2-40B4-BE49-F238E27FC236}">
                <a16:creationId xmlns:a16="http://schemas.microsoft.com/office/drawing/2014/main" id="{3E5D9723-60E0-CFB8-FE41-938A41A1654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5875"/>
            <a:ext cx="10688638" cy="712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D29C8C25-A543-CD3A-9A95-2C3251E57975}"/>
              </a:ext>
            </a:extLst>
          </p:cNvPr>
          <p:cNvSpPr/>
          <p:nvPr userDrawn="1"/>
        </p:nvSpPr>
        <p:spPr>
          <a:xfrm>
            <a:off x="0" y="5688013"/>
            <a:ext cx="10688638" cy="1874837"/>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2316"/>
          </a:p>
        </p:txBody>
      </p:sp>
      <p:sp>
        <p:nvSpPr>
          <p:cNvPr id="2" name="Title 1"/>
          <p:cNvSpPr>
            <a:spLocks noGrp="1"/>
          </p:cNvSpPr>
          <p:nvPr>
            <p:ph type="title"/>
          </p:nvPr>
        </p:nvSpPr>
        <p:spPr>
          <a:xfrm>
            <a:off x="2234222" y="2272657"/>
            <a:ext cx="7992064" cy="873497"/>
          </a:xfrm>
        </p:spPr>
        <p:txBody>
          <a:bodyPr>
            <a:normAutofit/>
          </a:bodyPr>
          <a:lstStyle>
            <a:lvl1pPr algn="l">
              <a:defRPr sz="3308" b="1">
                <a:solidFill>
                  <a:srgbClr val="0079B8"/>
                </a:solidFill>
                <a:latin typeface="Open Sans"/>
              </a:defRPr>
            </a:lvl1pPr>
          </a:lstStyle>
          <a:p>
            <a:r>
              <a:rPr lang="en-US"/>
              <a:t>Click to edit Master title style</a:t>
            </a:r>
            <a:endParaRPr lang="id-ID" dirty="0"/>
          </a:p>
        </p:txBody>
      </p:sp>
      <p:sp>
        <p:nvSpPr>
          <p:cNvPr id="14" name="Content Placeholder 2"/>
          <p:cNvSpPr>
            <a:spLocks noGrp="1"/>
          </p:cNvSpPr>
          <p:nvPr>
            <p:ph idx="1"/>
          </p:nvPr>
        </p:nvSpPr>
        <p:spPr>
          <a:xfrm>
            <a:off x="2234222" y="3781426"/>
            <a:ext cx="7992064" cy="3352910"/>
          </a:xfrm>
        </p:spPr>
        <p:txBody>
          <a:bodyPr/>
          <a:lstStyle>
            <a:lvl1pPr>
              <a:defRPr>
                <a:latin typeface="Open Sans"/>
              </a:defRPr>
            </a:lvl1pPr>
            <a:lvl2pPr>
              <a:defRPr>
                <a:latin typeface="Open Sans"/>
              </a:defRPr>
            </a:lvl2pPr>
            <a:lvl3pPr>
              <a:defRPr>
                <a:latin typeface="Open Sans"/>
              </a:defRPr>
            </a:lvl3pPr>
            <a:lvl4pPr>
              <a:defRPr>
                <a:latin typeface="Open Sans"/>
              </a:defRPr>
            </a:lvl4pPr>
            <a:lvl5pPr>
              <a:defRPr>
                <a:latin typeface="Open San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16" name="Subtitle 2"/>
          <p:cNvSpPr>
            <a:spLocks noGrp="1"/>
          </p:cNvSpPr>
          <p:nvPr>
            <p:ph type="subTitle" idx="13"/>
          </p:nvPr>
        </p:nvSpPr>
        <p:spPr>
          <a:xfrm>
            <a:off x="2229960" y="3146154"/>
            <a:ext cx="7996326" cy="555862"/>
          </a:xfrm>
        </p:spPr>
        <p:txBody>
          <a:bodyPr rtlCol="0" anchor="ctr">
            <a:normAutofit/>
          </a:bodyPr>
          <a:lstStyle>
            <a:lvl1pPr>
              <a:defRPr lang="id-ID" sz="2426" b="1" dirty="0">
                <a:solidFill>
                  <a:srgbClr val="0079B8"/>
                </a:solidFill>
                <a:latin typeface="Open Sans"/>
                <a:ea typeface="+mj-ea"/>
                <a:cs typeface="+mj-cs"/>
              </a:defRPr>
            </a:lvl1pPr>
          </a:lstStyle>
          <a:p>
            <a:pPr lvl="0"/>
            <a:r>
              <a:rPr lang="en-US"/>
              <a:t>Click to edit Master subtitle style</a:t>
            </a:r>
            <a:endParaRPr lang="id-ID" dirty="0"/>
          </a:p>
        </p:txBody>
      </p:sp>
      <p:sp>
        <p:nvSpPr>
          <p:cNvPr id="5" name="Date Placeholder 3">
            <a:extLst>
              <a:ext uri="{FF2B5EF4-FFF2-40B4-BE49-F238E27FC236}">
                <a16:creationId xmlns:a16="http://schemas.microsoft.com/office/drawing/2014/main" id="{2FB9CB7E-14F1-9854-47C4-C368F83D5F29}"/>
              </a:ext>
            </a:extLst>
          </p:cNvPr>
          <p:cNvSpPr>
            <a:spLocks noGrp="1"/>
          </p:cNvSpPr>
          <p:nvPr>
            <p:ph type="dt" sz="half" idx="14"/>
          </p:nvPr>
        </p:nvSpPr>
        <p:spPr/>
        <p:txBody>
          <a:bodyPr/>
          <a:lstStyle>
            <a:lvl1pPr>
              <a:defRPr/>
            </a:lvl1pPr>
          </a:lstStyle>
          <a:p>
            <a:pPr>
              <a:defRPr/>
            </a:pPr>
            <a:fld id="{5F12EEEE-8C92-433E-9CA0-3D80150DC1D3}" type="datetimeFigureOut">
              <a:rPr lang="id-ID"/>
              <a:pPr>
                <a:defRPr/>
              </a:pPr>
              <a:t>13/03/2023</a:t>
            </a:fld>
            <a:endParaRPr lang="id-ID"/>
          </a:p>
        </p:txBody>
      </p:sp>
      <p:sp>
        <p:nvSpPr>
          <p:cNvPr id="6" name="Footer Placeholder 4">
            <a:extLst>
              <a:ext uri="{FF2B5EF4-FFF2-40B4-BE49-F238E27FC236}">
                <a16:creationId xmlns:a16="http://schemas.microsoft.com/office/drawing/2014/main" id="{2AC45F61-B674-CA11-136E-94CF13866A8A}"/>
              </a:ext>
            </a:extLst>
          </p:cNvPr>
          <p:cNvSpPr>
            <a:spLocks noGrp="1"/>
          </p:cNvSpPr>
          <p:nvPr>
            <p:ph type="ftr" sz="quarter" idx="15"/>
          </p:nvPr>
        </p:nvSpPr>
        <p:spPr/>
        <p:txBody>
          <a:bodyPr/>
          <a:lstStyle>
            <a:lvl1pPr>
              <a:defRPr/>
            </a:lvl1pPr>
          </a:lstStyle>
          <a:p>
            <a:pPr>
              <a:defRPr/>
            </a:pPr>
            <a:endParaRPr lang="id-ID"/>
          </a:p>
        </p:txBody>
      </p:sp>
      <p:sp>
        <p:nvSpPr>
          <p:cNvPr id="7" name="Slide Number Placeholder 5">
            <a:extLst>
              <a:ext uri="{FF2B5EF4-FFF2-40B4-BE49-F238E27FC236}">
                <a16:creationId xmlns:a16="http://schemas.microsoft.com/office/drawing/2014/main" id="{94E9ECFF-E7F1-18E6-B08A-F4D17EBED08B}"/>
              </a:ext>
            </a:extLst>
          </p:cNvPr>
          <p:cNvSpPr>
            <a:spLocks noGrp="1"/>
          </p:cNvSpPr>
          <p:nvPr>
            <p:ph type="sldNum" sz="quarter" idx="16"/>
          </p:nvPr>
        </p:nvSpPr>
        <p:spPr/>
        <p:txBody>
          <a:bodyPr/>
          <a:lstStyle>
            <a:lvl1pPr>
              <a:defRPr/>
            </a:lvl1pPr>
          </a:lstStyle>
          <a:p>
            <a:fld id="{BC88263E-6F6A-4E1F-84CC-E15E804C7980}" type="slidenum">
              <a:rPr lang="id-ID" altLang="en-US"/>
              <a:pPr/>
              <a:t>‹#›</a:t>
            </a:fld>
            <a:endParaRPr lang="id-ID" altLang="en-US"/>
          </a:p>
        </p:txBody>
      </p:sp>
    </p:spTree>
    <p:extLst>
      <p:ext uri="{BB962C8B-B14F-4D97-AF65-F5344CB8AC3E}">
        <p14:creationId xmlns:p14="http://schemas.microsoft.com/office/powerpoint/2010/main" val="609531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22C9AD-3DDC-8D84-2A2A-82251027837F}"/>
              </a:ext>
            </a:extLst>
          </p:cNvPr>
          <p:cNvSpPr>
            <a:spLocks noGrp="1"/>
          </p:cNvSpPr>
          <p:nvPr>
            <p:ph type="dt" sz="half" idx="10"/>
          </p:nvPr>
        </p:nvSpPr>
        <p:spPr/>
        <p:txBody>
          <a:bodyPr/>
          <a:lstStyle>
            <a:lvl1pPr>
              <a:defRPr/>
            </a:lvl1pPr>
          </a:lstStyle>
          <a:p>
            <a:pPr>
              <a:defRPr/>
            </a:pPr>
            <a:fld id="{7A2BF493-A5A2-4BA3-8D3A-A488337E8A42}" type="datetime1">
              <a:rPr lang="en-US"/>
              <a:pPr>
                <a:defRPr/>
              </a:pPr>
              <a:t>3/13/2023</a:t>
            </a:fld>
            <a:endParaRPr lang="en-US"/>
          </a:p>
        </p:txBody>
      </p:sp>
      <p:sp>
        <p:nvSpPr>
          <p:cNvPr id="5" name="Footer Placeholder 4">
            <a:extLst>
              <a:ext uri="{FF2B5EF4-FFF2-40B4-BE49-F238E27FC236}">
                <a16:creationId xmlns:a16="http://schemas.microsoft.com/office/drawing/2014/main" id="{52BEE101-FE7F-47F0-6DF8-428D1316705F}"/>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45FBBEE8-F77E-7E76-A81C-475AE5904C24}"/>
              </a:ext>
            </a:extLst>
          </p:cNvPr>
          <p:cNvSpPr>
            <a:spLocks noGrp="1"/>
          </p:cNvSpPr>
          <p:nvPr>
            <p:ph type="sldNum" sz="quarter" idx="12"/>
          </p:nvPr>
        </p:nvSpPr>
        <p:spPr/>
        <p:txBody>
          <a:bodyPr/>
          <a:lstStyle>
            <a:lvl1pPr>
              <a:defRPr/>
            </a:lvl1pPr>
          </a:lstStyle>
          <a:p>
            <a:fld id="{87A0BA32-3AF9-4655-B024-BA5E5183A263}" type="slidenum">
              <a:rPr lang="en-US" altLang="en-US"/>
              <a:pPr/>
              <a:t>‹#›</a:t>
            </a:fld>
            <a:endParaRPr lang="en-US" altLang="en-US"/>
          </a:p>
        </p:txBody>
      </p:sp>
    </p:spTree>
    <p:extLst>
      <p:ext uri="{BB962C8B-B14F-4D97-AF65-F5344CB8AC3E}">
        <p14:creationId xmlns:p14="http://schemas.microsoft.com/office/powerpoint/2010/main" val="995477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4329" y="4859832"/>
            <a:ext cx="9085342" cy="1502066"/>
          </a:xfrm>
        </p:spPr>
        <p:txBody>
          <a:bodyPr anchor="t"/>
          <a:lstStyle>
            <a:lvl1pPr algn="l">
              <a:defRPr sz="4600" b="1" cap="all"/>
            </a:lvl1pPr>
          </a:lstStyle>
          <a:p>
            <a:r>
              <a:rPr lang="en-US"/>
              <a:t>Click to edit Master title style</a:t>
            </a:r>
          </a:p>
        </p:txBody>
      </p:sp>
      <p:sp>
        <p:nvSpPr>
          <p:cNvPr id="3" name="Text Placeholder 2"/>
          <p:cNvSpPr>
            <a:spLocks noGrp="1"/>
          </p:cNvSpPr>
          <p:nvPr>
            <p:ph type="body" idx="1"/>
          </p:nvPr>
        </p:nvSpPr>
        <p:spPr>
          <a:xfrm>
            <a:off x="844329" y="3205459"/>
            <a:ext cx="9085342" cy="1654373"/>
          </a:xfrm>
        </p:spPr>
        <p:txBody>
          <a:bodyPr anchor="b"/>
          <a:lstStyle>
            <a:lvl1pPr marL="0" indent="0">
              <a:buNone/>
              <a:defRPr sz="2300">
                <a:solidFill>
                  <a:schemeClr val="tx1">
                    <a:tint val="75000"/>
                  </a:schemeClr>
                </a:solidFill>
              </a:defRPr>
            </a:lvl1pPr>
            <a:lvl2pPr marL="521437" indent="0">
              <a:buNone/>
              <a:defRPr sz="2100">
                <a:solidFill>
                  <a:schemeClr val="tx1">
                    <a:tint val="75000"/>
                  </a:schemeClr>
                </a:solidFill>
              </a:defRPr>
            </a:lvl2pPr>
            <a:lvl3pPr marL="1042873" indent="0">
              <a:buNone/>
              <a:defRPr sz="1800">
                <a:solidFill>
                  <a:schemeClr val="tx1">
                    <a:tint val="75000"/>
                  </a:schemeClr>
                </a:solidFill>
              </a:defRPr>
            </a:lvl3pPr>
            <a:lvl4pPr marL="1564310" indent="0">
              <a:buNone/>
              <a:defRPr sz="1600">
                <a:solidFill>
                  <a:schemeClr val="tx1">
                    <a:tint val="75000"/>
                  </a:schemeClr>
                </a:solidFill>
              </a:defRPr>
            </a:lvl4pPr>
            <a:lvl5pPr marL="2085746" indent="0">
              <a:buNone/>
              <a:defRPr sz="1600">
                <a:solidFill>
                  <a:schemeClr val="tx1">
                    <a:tint val="75000"/>
                  </a:schemeClr>
                </a:solidFill>
              </a:defRPr>
            </a:lvl5pPr>
            <a:lvl6pPr marL="2607183" indent="0">
              <a:buNone/>
              <a:defRPr sz="1600">
                <a:solidFill>
                  <a:schemeClr val="tx1">
                    <a:tint val="75000"/>
                  </a:schemeClr>
                </a:solidFill>
              </a:defRPr>
            </a:lvl6pPr>
            <a:lvl7pPr marL="3128620" indent="0">
              <a:buNone/>
              <a:defRPr sz="1600">
                <a:solidFill>
                  <a:schemeClr val="tx1">
                    <a:tint val="75000"/>
                  </a:schemeClr>
                </a:solidFill>
              </a:defRPr>
            </a:lvl7pPr>
            <a:lvl8pPr marL="3650056" indent="0">
              <a:buNone/>
              <a:defRPr sz="1600">
                <a:solidFill>
                  <a:schemeClr val="tx1">
                    <a:tint val="75000"/>
                  </a:schemeClr>
                </a:solidFill>
              </a:defRPr>
            </a:lvl8pPr>
            <a:lvl9pPr marL="4171493"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161E0F-BDF6-10EB-77FE-22E3D2D8E2EC}"/>
              </a:ext>
            </a:extLst>
          </p:cNvPr>
          <p:cNvSpPr>
            <a:spLocks noGrp="1"/>
          </p:cNvSpPr>
          <p:nvPr>
            <p:ph type="dt" sz="half" idx="10"/>
          </p:nvPr>
        </p:nvSpPr>
        <p:spPr/>
        <p:txBody>
          <a:bodyPr/>
          <a:lstStyle>
            <a:lvl1pPr>
              <a:defRPr/>
            </a:lvl1pPr>
          </a:lstStyle>
          <a:p>
            <a:pPr>
              <a:defRPr/>
            </a:pPr>
            <a:fld id="{A8AF0AF2-8B1F-4D0C-80BE-6FF6F39D3207}" type="datetime1">
              <a:rPr lang="en-US"/>
              <a:pPr>
                <a:defRPr/>
              </a:pPr>
              <a:t>3/13/2023</a:t>
            </a:fld>
            <a:endParaRPr lang="en-US"/>
          </a:p>
        </p:txBody>
      </p:sp>
      <p:sp>
        <p:nvSpPr>
          <p:cNvPr id="5" name="Footer Placeholder 4">
            <a:extLst>
              <a:ext uri="{FF2B5EF4-FFF2-40B4-BE49-F238E27FC236}">
                <a16:creationId xmlns:a16="http://schemas.microsoft.com/office/drawing/2014/main" id="{BE8739BE-83D0-A3A2-F060-FFA9B8A4372D}"/>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850BDFD5-FEAE-CB91-B47E-F75913E98DD8}"/>
              </a:ext>
            </a:extLst>
          </p:cNvPr>
          <p:cNvSpPr>
            <a:spLocks noGrp="1"/>
          </p:cNvSpPr>
          <p:nvPr>
            <p:ph type="sldNum" sz="quarter" idx="12"/>
          </p:nvPr>
        </p:nvSpPr>
        <p:spPr/>
        <p:txBody>
          <a:bodyPr/>
          <a:lstStyle>
            <a:lvl1pPr>
              <a:defRPr/>
            </a:lvl1pPr>
          </a:lstStyle>
          <a:p>
            <a:fld id="{0664B001-E6AC-4249-8C1E-6F72477D996F}" type="slidenum">
              <a:rPr lang="en-US" altLang="en-US"/>
              <a:pPr/>
              <a:t>‹#›</a:t>
            </a:fld>
            <a:endParaRPr lang="en-US" altLang="en-US"/>
          </a:p>
        </p:txBody>
      </p:sp>
    </p:spTree>
    <p:extLst>
      <p:ext uri="{BB962C8B-B14F-4D97-AF65-F5344CB8AC3E}">
        <p14:creationId xmlns:p14="http://schemas.microsoft.com/office/powerpoint/2010/main" val="808349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34432" y="1764666"/>
            <a:ext cx="4720815" cy="4991131"/>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433391" y="1764666"/>
            <a:ext cx="4720815" cy="4991131"/>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8D2680C1-0382-1C0E-B211-BBD2E01801F8}"/>
              </a:ext>
            </a:extLst>
          </p:cNvPr>
          <p:cNvSpPr>
            <a:spLocks noGrp="1"/>
          </p:cNvSpPr>
          <p:nvPr>
            <p:ph type="dt" sz="half" idx="10"/>
          </p:nvPr>
        </p:nvSpPr>
        <p:spPr/>
        <p:txBody>
          <a:bodyPr/>
          <a:lstStyle>
            <a:lvl1pPr>
              <a:defRPr/>
            </a:lvl1pPr>
          </a:lstStyle>
          <a:p>
            <a:pPr>
              <a:defRPr/>
            </a:pPr>
            <a:fld id="{2B2A93AE-44CB-4237-9F93-82A6269D5B41}" type="datetime1">
              <a:rPr lang="en-US"/>
              <a:pPr>
                <a:defRPr/>
              </a:pPr>
              <a:t>3/13/2023</a:t>
            </a:fld>
            <a:endParaRPr lang="en-US"/>
          </a:p>
        </p:txBody>
      </p:sp>
      <p:sp>
        <p:nvSpPr>
          <p:cNvPr id="6" name="Footer Placeholder 4">
            <a:extLst>
              <a:ext uri="{FF2B5EF4-FFF2-40B4-BE49-F238E27FC236}">
                <a16:creationId xmlns:a16="http://schemas.microsoft.com/office/drawing/2014/main" id="{7543989B-7868-3A69-D682-FAB5F8BB9DBF}"/>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B5C5BFCA-E52E-4680-11AD-82EE6603553E}"/>
              </a:ext>
            </a:extLst>
          </p:cNvPr>
          <p:cNvSpPr>
            <a:spLocks noGrp="1"/>
          </p:cNvSpPr>
          <p:nvPr>
            <p:ph type="sldNum" sz="quarter" idx="12"/>
          </p:nvPr>
        </p:nvSpPr>
        <p:spPr/>
        <p:txBody>
          <a:bodyPr/>
          <a:lstStyle>
            <a:lvl1pPr>
              <a:defRPr/>
            </a:lvl1pPr>
          </a:lstStyle>
          <a:p>
            <a:fld id="{2018A235-014C-49E3-93CC-FA0544E298E0}" type="slidenum">
              <a:rPr lang="en-US" altLang="en-US"/>
              <a:pPr/>
              <a:t>‹#›</a:t>
            </a:fld>
            <a:endParaRPr lang="en-US" altLang="en-US"/>
          </a:p>
        </p:txBody>
      </p:sp>
    </p:spTree>
    <p:extLst>
      <p:ext uri="{BB962C8B-B14F-4D97-AF65-F5344CB8AC3E}">
        <p14:creationId xmlns:p14="http://schemas.microsoft.com/office/powerpoint/2010/main" val="10172515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34432" y="1692889"/>
            <a:ext cx="4722671" cy="705515"/>
          </a:xfrm>
        </p:spPr>
        <p:txBody>
          <a:bodyPr anchor="b"/>
          <a:lstStyle>
            <a:lvl1pPr marL="0" indent="0">
              <a:buNone/>
              <a:defRPr sz="2700" b="1"/>
            </a:lvl1pPr>
            <a:lvl2pPr marL="521437" indent="0">
              <a:buNone/>
              <a:defRPr sz="2300" b="1"/>
            </a:lvl2pPr>
            <a:lvl3pPr marL="1042873" indent="0">
              <a:buNone/>
              <a:defRPr sz="2100" b="1"/>
            </a:lvl3pPr>
            <a:lvl4pPr marL="1564310" indent="0">
              <a:buNone/>
              <a:defRPr sz="1800" b="1"/>
            </a:lvl4pPr>
            <a:lvl5pPr marL="2085746" indent="0">
              <a:buNone/>
              <a:defRPr sz="1800" b="1"/>
            </a:lvl5pPr>
            <a:lvl6pPr marL="2607183" indent="0">
              <a:buNone/>
              <a:defRPr sz="1800" b="1"/>
            </a:lvl6pPr>
            <a:lvl7pPr marL="3128620" indent="0">
              <a:buNone/>
              <a:defRPr sz="1800" b="1"/>
            </a:lvl7pPr>
            <a:lvl8pPr marL="3650056" indent="0">
              <a:buNone/>
              <a:defRPr sz="1800" b="1"/>
            </a:lvl8pPr>
            <a:lvl9pPr marL="4171493" indent="0">
              <a:buNone/>
              <a:defRPr sz="1800" b="1"/>
            </a:lvl9pPr>
          </a:lstStyle>
          <a:p>
            <a:pPr lvl="0"/>
            <a:r>
              <a:rPr lang="en-US"/>
              <a:t>Click to edit Master text styles</a:t>
            </a:r>
          </a:p>
        </p:txBody>
      </p:sp>
      <p:sp>
        <p:nvSpPr>
          <p:cNvPr id="4" name="Content Placeholder 3"/>
          <p:cNvSpPr>
            <a:spLocks noGrp="1"/>
          </p:cNvSpPr>
          <p:nvPr>
            <p:ph sz="half" idx="2"/>
          </p:nvPr>
        </p:nvSpPr>
        <p:spPr>
          <a:xfrm>
            <a:off x="534432" y="2398404"/>
            <a:ext cx="4722671" cy="4357393"/>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429680" y="1692889"/>
            <a:ext cx="4724526" cy="705515"/>
          </a:xfrm>
        </p:spPr>
        <p:txBody>
          <a:bodyPr anchor="b"/>
          <a:lstStyle>
            <a:lvl1pPr marL="0" indent="0">
              <a:buNone/>
              <a:defRPr sz="2700" b="1"/>
            </a:lvl1pPr>
            <a:lvl2pPr marL="521437" indent="0">
              <a:buNone/>
              <a:defRPr sz="2300" b="1"/>
            </a:lvl2pPr>
            <a:lvl3pPr marL="1042873" indent="0">
              <a:buNone/>
              <a:defRPr sz="2100" b="1"/>
            </a:lvl3pPr>
            <a:lvl4pPr marL="1564310" indent="0">
              <a:buNone/>
              <a:defRPr sz="1800" b="1"/>
            </a:lvl4pPr>
            <a:lvl5pPr marL="2085746" indent="0">
              <a:buNone/>
              <a:defRPr sz="1800" b="1"/>
            </a:lvl5pPr>
            <a:lvl6pPr marL="2607183" indent="0">
              <a:buNone/>
              <a:defRPr sz="1800" b="1"/>
            </a:lvl6pPr>
            <a:lvl7pPr marL="3128620" indent="0">
              <a:buNone/>
              <a:defRPr sz="1800" b="1"/>
            </a:lvl7pPr>
            <a:lvl8pPr marL="3650056" indent="0">
              <a:buNone/>
              <a:defRPr sz="1800" b="1"/>
            </a:lvl8pPr>
            <a:lvl9pPr marL="4171493" indent="0">
              <a:buNone/>
              <a:defRPr sz="1800" b="1"/>
            </a:lvl9pPr>
          </a:lstStyle>
          <a:p>
            <a:pPr lvl="0"/>
            <a:r>
              <a:rPr lang="en-US"/>
              <a:t>Click to edit Master text styles</a:t>
            </a:r>
          </a:p>
        </p:txBody>
      </p:sp>
      <p:sp>
        <p:nvSpPr>
          <p:cNvPr id="6" name="Content Placeholder 5"/>
          <p:cNvSpPr>
            <a:spLocks noGrp="1"/>
          </p:cNvSpPr>
          <p:nvPr>
            <p:ph sz="quarter" idx="4"/>
          </p:nvPr>
        </p:nvSpPr>
        <p:spPr>
          <a:xfrm>
            <a:off x="5429680" y="2398404"/>
            <a:ext cx="4724526" cy="4357393"/>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8EAADE87-109C-0147-3445-08480AA86F40}"/>
              </a:ext>
            </a:extLst>
          </p:cNvPr>
          <p:cNvSpPr>
            <a:spLocks noGrp="1"/>
          </p:cNvSpPr>
          <p:nvPr>
            <p:ph type="dt" sz="half" idx="10"/>
          </p:nvPr>
        </p:nvSpPr>
        <p:spPr/>
        <p:txBody>
          <a:bodyPr/>
          <a:lstStyle>
            <a:lvl1pPr>
              <a:defRPr/>
            </a:lvl1pPr>
          </a:lstStyle>
          <a:p>
            <a:pPr>
              <a:defRPr/>
            </a:pPr>
            <a:fld id="{ADE4929F-32EC-48CF-BDCA-4181705D74F5}" type="datetime1">
              <a:rPr lang="en-US"/>
              <a:pPr>
                <a:defRPr/>
              </a:pPr>
              <a:t>3/13/2023</a:t>
            </a:fld>
            <a:endParaRPr lang="en-US"/>
          </a:p>
        </p:txBody>
      </p:sp>
      <p:sp>
        <p:nvSpPr>
          <p:cNvPr id="8" name="Footer Placeholder 4">
            <a:extLst>
              <a:ext uri="{FF2B5EF4-FFF2-40B4-BE49-F238E27FC236}">
                <a16:creationId xmlns:a16="http://schemas.microsoft.com/office/drawing/2014/main" id="{EB936920-9E67-C4C9-A24E-72FEA1DFE1BD}"/>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6592D1F9-DA25-807E-6BD5-AFD0B0110850}"/>
              </a:ext>
            </a:extLst>
          </p:cNvPr>
          <p:cNvSpPr>
            <a:spLocks noGrp="1"/>
          </p:cNvSpPr>
          <p:nvPr>
            <p:ph type="sldNum" sz="quarter" idx="12"/>
          </p:nvPr>
        </p:nvSpPr>
        <p:spPr/>
        <p:txBody>
          <a:bodyPr/>
          <a:lstStyle>
            <a:lvl1pPr>
              <a:defRPr/>
            </a:lvl1pPr>
          </a:lstStyle>
          <a:p>
            <a:fld id="{02FEE1AB-55FA-4FCB-8737-68E7EF721490}" type="slidenum">
              <a:rPr lang="en-US" altLang="en-US"/>
              <a:pPr/>
              <a:t>‹#›</a:t>
            </a:fld>
            <a:endParaRPr lang="en-US" altLang="en-US"/>
          </a:p>
        </p:txBody>
      </p:sp>
    </p:spTree>
    <p:extLst>
      <p:ext uri="{BB962C8B-B14F-4D97-AF65-F5344CB8AC3E}">
        <p14:creationId xmlns:p14="http://schemas.microsoft.com/office/powerpoint/2010/main" val="7386814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26B284A0-423A-7A65-B5D0-BE598F8FEC7A}"/>
              </a:ext>
            </a:extLst>
          </p:cNvPr>
          <p:cNvSpPr>
            <a:spLocks noGrp="1"/>
          </p:cNvSpPr>
          <p:nvPr>
            <p:ph type="dt" sz="half" idx="10"/>
          </p:nvPr>
        </p:nvSpPr>
        <p:spPr/>
        <p:txBody>
          <a:bodyPr/>
          <a:lstStyle>
            <a:lvl1pPr>
              <a:defRPr/>
            </a:lvl1pPr>
          </a:lstStyle>
          <a:p>
            <a:pPr>
              <a:defRPr/>
            </a:pPr>
            <a:fld id="{4AA65AB1-3D4D-4CB3-B88B-D6D48230BF6B}" type="datetime1">
              <a:rPr lang="en-US"/>
              <a:pPr>
                <a:defRPr/>
              </a:pPr>
              <a:t>3/13/2023</a:t>
            </a:fld>
            <a:endParaRPr lang="en-US"/>
          </a:p>
        </p:txBody>
      </p:sp>
      <p:sp>
        <p:nvSpPr>
          <p:cNvPr id="4" name="Footer Placeholder 4">
            <a:extLst>
              <a:ext uri="{FF2B5EF4-FFF2-40B4-BE49-F238E27FC236}">
                <a16:creationId xmlns:a16="http://schemas.microsoft.com/office/drawing/2014/main" id="{A7A96FB6-A910-811D-6D8C-D0FDC6F64C05}"/>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F352FDC6-7C41-FB86-467D-8EA5970FA91C}"/>
              </a:ext>
            </a:extLst>
          </p:cNvPr>
          <p:cNvSpPr>
            <a:spLocks noGrp="1"/>
          </p:cNvSpPr>
          <p:nvPr>
            <p:ph type="sldNum" sz="quarter" idx="12"/>
          </p:nvPr>
        </p:nvSpPr>
        <p:spPr/>
        <p:txBody>
          <a:bodyPr/>
          <a:lstStyle>
            <a:lvl1pPr>
              <a:defRPr/>
            </a:lvl1pPr>
          </a:lstStyle>
          <a:p>
            <a:fld id="{DA132178-5C1D-4F1C-BC39-6CACA235B43E}" type="slidenum">
              <a:rPr lang="en-US" altLang="en-US"/>
              <a:pPr/>
              <a:t>‹#›</a:t>
            </a:fld>
            <a:endParaRPr lang="en-US" altLang="en-US"/>
          </a:p>
        </p:txBody>
      </p:sp>
    </p:spTree>
    <p:extLst>
      <p:ext uri="{BB962C8B-B14F-4D97-AF65-F5344CB8AC3E}">
        <p14:creationId xmlns:p14="http://schemas.microsoft.com/office/powerpoint/2010/main" val="4187430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A874FFD3-0CBF-791C-CE36-C88EB452809E}"/>
              </a:ext>
            </a:extLst>
          </p:cNvPr>
          <p:cNvSpPr>
            <a:spLocks noGrp="1"/>
          </p:cNvSpPr>
          <p:nvPr>
            <p:ph type="dt" sz="half" idx="10"/>
          </p:nvPr>
        </p:nvSpPr>
        <p:spPr/>
        <p:txBody>
          <a:bodyPr/>
          <a:lstStyle>
            <a:lvl1pPr>
              <a:defRPr/>
            </a:lvl1pPr>
          </a:lstStyle>
          <a:p>
            <a:pPr>
              <a:defRPr/>
            </a:pPr>
            <a:fld id="{CE71C589-1BD1-4D4C-BA36-A23D6605C119}" type="datetime1">
              <a:rPr lang="en-US"/>
              <a:pPr>
                <a:defRPr/>
              </a:pPr>
              <a:t>3/13/2023</a:t>
            </a:fld>
            <a:endParaRPr lang="en-US"/>
          </a:p>
        </p:txBody>
      </p:sp>
      <p:sp>
        <p:nvSpPr>
          <p:cNvPr id="3" name="Footer Placeholder 4">
            <a:extLst>
              <a:ext uri="{FF2B5EF4-FFF2-40B4-BE49-F238E27FC236}">
                <a16:creationId xmlns:a16="http://schemas.microsoft.com/office/drawing/2014/main" id="{C14F0BA8-6B7F-07F0-7773-B59EB92A2745}"/>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BE26905A-7BD7-A5EA-A9B2-EA666C309B85}"/>
              </a:ext>
            </a:extLst>
          </p:cNvPr>
          <p:cNvSpPr>
            <a:spLocks noGrp="1"/>
          </p:cNvSpPr>
          <p:nvPr>
            <p:ph type="sldNum" sz="quarter" idx="12"/>
          </p:nvPr>
        </p:nvSpPr>
        <p:spPr/>
        <p:txBody>
          <a:bodyPr/>
          <a:lstStyle>
            <a:lvl1pPr>
              <a:defRPr/>
            </a:lvl1pPr>
          </a:lstStyle>
          <a:p>
            <a:fld id="{4E7A0FC6-17F8-498A-BCC8-60B2497A159D}" type="slidenum">
              <a:rPr lang="en-US" altLang="en-US"/>
              <a:pPr/>
              <a:t>‹#›</a:t>
            </a:fld>
            <a:endParaRPr lang="en-US" altLang="en-US"/>
          </a:p>
        </p:txBody>
      </p:sp>
    </p:spTree>
    <p:extLst>
      <p:ext uri="{BB962C8B-B14F-4D97-AF65-F5344CB8AC3E}">
        <p14:creationId xmlns:p14="http://schemas.microsoft.com/office/powerpoint/2010/main" val="831102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4433" y="301113"/>
            <a:ext cx="3516488" cy="1281483"/>
          </a:xfrm>
        </p:spPr>
        <p:txBody>
          <a:bodyPr anchor="b"/>
          <a:lstStyle>
            <a:lvl1pPr algn="l">
              <a:defRPr sz="2300" b="1"/>
            </a:lvl1pPr>
          </a:lstStyle>
          <a:p>
            <a:r>
              <a:rPr lang="en-US"/>
              <a:t>Click to edit Master title style</a:t>
            </a:r>
          </a:p>
        </p:txBody>
      </p:sp>
      <p:sp>
        <p:nvSpPr>
          <p:cNvPr id="3" name="Content Placeholder 2"/>
          <p:cNvSpPr>
            <a:spLocks noGrp="1"/>
          </p:cNvSpPr>
          <p:nvPr>
            <p:ph idx="1"/>
          </p:nvPr>
        </p:nvSpPr>
        <p:spPr>
          <a:xfrm>
            <a:off x="4178960" y="301114"/>
            <a:ext cx="5975246" cy="6454683"/>
          </a:xfrm>
        </p:spPr>
        <p:txBody>
          <a:bodyPr/>
          <a:lstStyle>
            <a:lvl1pPr>
              <a:defRPr sz="3600"/>
            </a:lvl1pPr>
            <a:lvl2pPr>
              <a:defRPr sz="3200"/>
            </a:lvl2pPr>
            <a:lvl3pPr>
              <a:defRPr sz="2700"/>
            </a:lvl3pPr>
            <a:lvl4pPr>
              <a:defRPr sz="2300"/>
            </a:lvl4pPr>
            <a:lvl5pPr>
              <a:defRPr sz="2300"/>
            </a:lvl5pPr>
            <a:lvl6pPr>
              <a:defRPr sz="2300"/>
            </a:lvl6pPr>
            <a:lvl7pPr>
              <a:defRPr sz="2300"/>
            </a:lvl7pPr>
            <a:lvl8pPr>
              <a:defRPr sz="2300"/>
            </a:lvl8pPr>
            <a:lvl9pPr>
              <a:defRPr sz="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34433" y="1582597"/>
            <a:ext cx="3516488" cy="5173200"/>
          </a:xfrm>
        </p:spPr>
        <p:txBody>
          <a:bodyPr/>
          <a:lstStyle>
            <a:lvl1pPr marL="0" indent="0">
              <a:buNone/>
              <a:defRPr sz="1600"/>
            </a:lvl1pPr>
            <a:lvl2pPr marL="521437" indent="0">
              <a:buNone/>
              <a:defRPr sz="1400"/>
            </a:lvl2pPr>
            <a:lvl3pPr marL="1042873" indent="0">
              <a:buNone/>
              <a:defRPr sz="1100"/>
            </a:lvl3pPr>
            <a:lvl4pPr marL="1564310" indent="0">
              <a:buNone/>
              <a:defRPr sz="1000"/>
            </a:lvl4pPr>
            <a:lvl5pPr marL="2085746" indent="0">
              <a:buNone/>
              <a:defRPr sz="1000"/>
            </a:lvl5pPr>
            <a:lvl6pPr marL="2607183" indent="0">
              <a:buNone/>
              <a:defRPr sz="1000"/>
            </a:lvl6pPr>
            <a:lvl7pPr marL="3128620" indent="0">
              <a:buNone/>
              <a:defRPr sz="1000"/>
            </a:lvl7pPr>
            <a:lvl8pPr marL="3650056" indent="0">
              <a:buNone/>
              <a:defRPr sz="1000"/>
            </a:lvl8pPr>
            <a:lvl9pPr marL="4171493" indent="0">
              <a:buNone/>
              <a:defRPr sz="1000"/>
            </a:lvl9pPr>
          </a:lstStyle>
          <a:p>
            <a:pPr lvl="0"/>
            <a:r>
              <a:rPr lang="en-US"/>
              <a:t>Click to edit Master text styles</a:t>
            </a:r>
          </a:p>
        </p:txBody>
      </p:sp>
      <p:sp>
        <p:nvSpPr>
          <p:cNvPr id="5" name="Date Placeholder 3">
            <a:extLst>
              <a:ext uri="{FF2B5EF4-FFF2-40B4-BE49-F238E27FC236}">
                <a16:creationId xmlns:a16="http://schemas.microsoft.com/office/drawing/2014/main" id="{6548B0BE-4E1A-1BE5-36BC-B7A4916282DB}"/>
              </a:ext>
            </a:extLst>
          </p:cNvPr>
          <p:cNvSpPr>
            <a:spLocks noGrp="1"/>
          </p:cNvSpPr>
          <p:nvPr>
            <p:ph type="dt" sz="half" idx="10"/>
          </p:nvPr>
        </p:nvSpPr>
        <p:spPr/>
        <p:txBody>
          <a:bodyPr/>
          <a:lstStyle>
            <a:lvl1pPr>
              <a:defRPr/>
            </a:lvl1pPr>
          </a:lstStyle>
          <a:p>
            <a:pPr>
              <a:defRPr/>
            </a:pPr>
            <a:fld id="{07254DA0-C762-41A1-8E07-3F4D039DB6D8}" type="datetime1">
              <a:rPr lang="en-US"/>
              <a:pPr>
                <a:defRPr/>
              </a:pPr>
              <a:t>3/13/2023</a:t>
            </a:fld>
            <a:endParaRPr lang="en-US"/>
          </a:p>
        </p:txBody>
      </p:sp>
      <p:sp>
        <p:nvSpPr>
          <p:cNvPr id="6" name="Footer Placeholder 4">
            <a:extLst>
              <a:ext uri="{FF2B5EF4-FFF2-40B4-BE49-F238E27FC236}">
                <a16:creationId xmlns:a16="http://schemas.microsoft.com/office/drawing/2014/main" id="{72F35B86-7AE1-C248-85A0-38034388327F}"/>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7317AF56-502F-703B-C0D3-F0B4BAFD810A}"/>
              </a:ext>
            </a:extLst>
          </p:cNvPr>
          <p:cNvSpPr>
            <a:spLocks noGrp="1"/>
          </p:cNvSpPr>
          <p:nvPr>
            <p:ph type="sldNum" sz="quarter" idx="12"/>
          </p:nvPr>
        </p:nvSpPr>
        <p:spPr/>
        <p:txBody>
          <a:bodyPr/>
          <a:lstStyle>
            <a:lvl1pPr>
              <a:defRPr/>
            </a:lvl1pPr>
          </a:lstStyle>
          <a:p>
            <a:fld id="{FA6A79FC-31C5-4E17-8FFB-686462261163}" type="slidenum">
              <a:rPr lang="en-US" altLang="en-US"/>
              <a:pPr/>
              <a:t>‹#›</a:t>
            </a:fld>
            <a:endParaRPr lang="en-US" altLang="en-US"/>
          </a:p>
        </p:txBody>
      </p:sp>
    </p:spTree>
    <p:extLst>
      <p:ext uri="{BB962C8B-B14F-4D97-AF65-F5344CB8AC3E}">
        <p14:creationId xmlns:p14="http://schemas.microsoft.com/office/powerpoint/2010/main" val="1991122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95048" y="5293995"/>
            <a:ext cx="6413183" cy="624986"/>
          </a:xfrm>
        </p:spPr>
        <p:txBody>
          <a:bodyPr anchor="b"/>
          <a:lstStyle>
            <a:lvl1pPr algn="l">
              <a:defRPr sz="2300" b="1"/>
            </a:lvl1pPr>
          </a:lstStyle>
          <a:p>
            <a:r>
              <a:rPr lang="en-US"/>
              <a:t>Click to edit Master title style</a:t>
            </a:r>
          </a:p>
        </p:txBody>
      </p:sp>
      <p:sp>
        <p:nvSpPr>
          <p:cNvPr id="3" name="Picture Placeholder 2"/>
          <p:cNvSpPr>
            <a:spLocks noGrp="1"/>
          </p:cNvSpPr>
          <p:nvPr>
            <p:ph type="pic" idx="1"/>
          </p:nvPr>
        </p:nvSpPr>
        <p:spPr>
          <a:xfrm>
            <a:off x="2095048" y="675755"/>
            <a:ext cx="6413183" cy="4537710"/>
          </a:xfrm>
        </p:spPr>
        <p:txBody>
          <a:bodyPr rtlCol="0">
            <a:normAutofit/>
          </a:bodyPr>
          <a:lstStyle>
            <a:lvl1pPr marL="0" indent="0">
              <a:buNone/>
              <a:defRPr sz="3600"/>
            </a:lvl1pPr>
            <a:lvl2pPr marL="521437" indent="0">
              <a:buNone/>
              <a:defRPr sz="3200"/>
            </a:lvl2pPr>
            <a:lvl3pPr marL="1042873" indent="0">
              <a:buNone/>
              <a:defRPr sz="2700"/>
            </a:lvl3pPr>
            <a:lvl4pPr marL="1564310" indent="0">
              <a:buNone/>
              <a:defRPr sz="2300"/>
            </a:lvl4pPr>
            <a:lvl5pPr marL="2085746" indent="0">
              <a:buNone/>
              <a:defRPr sz="2300"/>
            </a:lvl5pPr>
            <a:lvl6pPr marL="2607183" indent="0">
              <a:buNone/>
              <a:defRPr sz="2300"/>
            </a:lvl6pPr>
            <a:lvl7pPr marL="3128620" indent="0">
              <a:buNone/>
              <a:defRPr sz="2300"/>
            </a:lvl7pPr>
            <a:lvl8pPr marL="3650056" indent="0">
              <a:buNone/>
              <a:defRPr sz="2300"/>
            </a:lvl8pPr>
            <a:lvl9pPr marL="4171493" indent="0">
              <a:buNone/>
              <a:defRPr sz="2300"/>
            </a:lvl9pPr>
          </a:lstStyle>
          <a:p>
            <a:pPr lvl="0"/>
            <a:endParaRPr lang="en-US" noProof="0"/>
          </a:p>
        </p:txBody>
      </p:sp>
      <p:sp>
        <p:nvSpPr>
          <p:cNvPr id="4" name="Text Placeholder 3"/>
          <p:cNvSpPr>
            <a:spLocks noGrp="1"/>
          </p:cNvSpPr>
          <p:nvPr>
            <p:ph type="body" sz="half" idx="2"/>
          </p:nvPr>
        </p:nvSpPr>
        <p:spPr>
          <a:xfrm>
            <a:off x="2095048" y="5918981"/>
            <a:ext cx="6413183" cy="887584"/>
          </a:xfrm>
        </p:spPr>
        <p:txBody>
          <a:bodyPr/>
          <a:lstStyle>
            <a:lvl1pPr marL="0" indent="0">
              <a:buNone/>
              <a:defRPr sz="1600"/>
            </a:lvl1pPr>
            <a:lvl2pPr marL="521437" indent="0">
              <a:buNone/>
              <a:defRPr sz="1400"/>
            </a:lvl2pPr>
            <a:lvl3pPr marL="1042873" indent="0">
              <a:buNone/>
              <a:defRPr sz="1100"/>
            </a:lvl3pPr>
            <a:lvl4pPr marL="1564310" indent="0">
              <a:buNone/>
              <a:defRPr sz="1000"/>
            </a:lvl4pPr>
            <a:lvl5pPr marL="2085746" indent="0">
              <a:buNone/>
              <a:defRPr sz="1000"/>
            </a:lvl5pPr>
            <a:lvl6pPr marL="2607183" indent="0">
              <a:buNone/>
              <a:defRPr sz="1000"/>
            </a:lvl6pPr>
            <a:lvl7pPr marL="3128620" indent="0">
              <a:buNone/>
              <a:defRPr sz="1000"/>
            </a:lvl7pPr>
            <a:lvl8pPr marL="3650056" indent="0">
              <a:buNone/>
              <a:defRPr sz="1000"/>
            </a:lvl8pPr>
            <a:lvl9pPr marL="4171493" indent="0">
              <a:buNone/>
              <a:defRPr sz="1000"/>
            </a:lvl9pPr>
          </a:lstStyle>
          <a:p>
            <a:pPr lvl="0"/>
            <a:r>
              <a:rPr lang="en-US"/>
              <a:t>Click to edit Master text styles</a:t>
            </a:r>
          </a:p>
        </p:txBody>
      </p:sp>
      <p:sp>
        <p:nvSpPr>
          <p:cNvPr id="5" name="Date Placeholder 3">
            <a:extLst>
              <a:ext uri="{FF2B5EF4-FFF2-40B4-BE49-F238E27FC236}">
                <a16:creationId xmlns:a16="http://schemas.microsoft.com/office/drawing/2014/main" id="{507A7DF0-9FC6-7BBE-7E41-1631B462A061}"/>
              </a:ext>
            </a:extLst>
          </p:cNvPr>
          <p:cNvSpPr>
            <a:spLocks noGrp="1"/>
          </p:cNvSpPr>
          <p:nvPr>
            <p:ph type="dt" sz="half" idx="10"/>
          </p:nvPr>
        </p:nvSpPr>
        <p:spPr/>
        <p:txBody>
          <a:bodyPr/>
          <a:lstStyle>
            <a:lvl1pPr>
              <a:defRPr/>
            </a:lvl1pPr>
          </a:lstStyle>
          <a:p>
            <a:pPr>
              <a:defRPr/>
            </a:pPr>
            <a:fld id="{0B51D704-A12C-417A-A7AB-2C76B8DE7D22}" type="datetime1">
              <a:rPr lang="en-US"/>
              <a:pPr>
                <a:defRPr/>
              </a:pPr>
              <a:t>3/13/2023</a:t>
            </a:fld>
            <a:endParaRPr lang="en-US"/>
          </a:p>
        </p:txBody>
      </p:sp>
      <p:sp>
        <p:nvSpPr>
          <p:cNvPr id="6" name="Footer Placeholder 4">
            <a:extLst>
              <a:ext uri="{FF2B5EF4-FFF2-40B4-BE49-F238E27FC236}">
                <a16:creationId xmlns:a16="http://schemas.microsoft.com/office/drawing/2014/main" id="{AAB94945-12D0-9CF0-BA12-FC8BB689C3DE}"/>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FAEBB8FE-04BE-76E2-9029-C683C5270DBC}"/>
              </a:ext>
            </a:extLst>
          </p:cNvPr>
          <p:cNvSpPr>
            <a:spLocks noGrp="1"/>
          </p:cNvSpPr>
          <p:nvPr>
            <p:ph type="sldNum" sz="quarter" idx="12"/>
          </p:nvPr>
        </p:nvSpPr>
        <p:spPr/>
        <p:txBody>
          <a:bodyPr/>
          <a:lstStyle>
            <a:lvl1pPr>
              <a:defRPr/>
            </a:lvl1pPr>
          </a:lstStyle>
          <a:p>
            <a:fld id="{01F40C3F-BCAC-4EEC-9BD9-C2DE54C0DF00}" type="slidenum">
              <a:rPr lang="en-US" altLang="en-US"/>
              <a:pPr/>
              <a:t>‹#›</a:t>
            </a:fld>
            <a:endParaRPr lang="en-US" altLang="en-US"/>
          </a:p>
        </p:txBody>
      </p:sp>
    </p:spTree>
    <p:extLst>
      <p:ext uri="{BB962C8B-B14F-4D97-AF65-F5344CB8AC3E}">
        <p14:creationId xmlns:p14="http://schemas.microsoft.com/office/powerpoint/2010/main" val="503197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D2FD345A-E3F7-5A92-6D48-62F7E7EC8BC4}"/>
              </a:ext>
            </a:extLst>
          </p:cNvPr>
          <p:cNvSpPr>
            <a:spLocks noGrp="1"/>
          </p:cNvSpPr>
          <p:nvPr>
            <p:ph type="title"/>
          </p:nvPr>
        </p:nvSpPr>
        <p:spPr bwMode="auto">
          <a:xfrm>
            <a:off x="534988" y="303213"/>
            <a:ext cx="9618662" cy="126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4287" tIns="52144" rIns="104287" bIns="52144"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AF8D0B08-042F-F9FE-2B9E-78BBD30B8316}"/>
              </a:ext>
            </a:extLst>
          </p:cNvPr>
          <p:cNvSpPr>
            <a:spLocks noGrp="1"/>
          </p:cNvSpPr>
          <p:nvPr>
            <p:ph type="body" idx="1"/>
          </p:nvPr>
        </p:nvSpPr>
        <p:spPr bwMode="auto">
          <a:xfrm>
            <a:off x="534988" y="1765300"/>
            <a:ext cx="9618662" cy="499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4287" tIns="52144" rIns="104287" bIns="52144"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28909DD9-92D6-D618-FA47-5E74BCC4E73A}"/>
              </a:ext>
            </a:extLst>
          </p:cNvPr>
          <p:cNvSpPr>
            <a:spLocks noGrp="1"/>
          </p:cNvSpPr>
          <p:nvPr>
            <p:ph type="dt" sz="half" idx="2"/>
          </p:nvPr>
        </p:nvSpPr>
        <p:spPr>
          <a:xfrm>
            <a:off x="534988" y="7010400"/>
            <a:ext cx="2493962" cy="401638"/>
          </a:xfrm>
          <a:prstGeom prst="rect">
            <a:avLst/>
          </a:prstGeom>
        </p:spPr>
        <p:txBody>
          <a:bodyPr vert="horz" wrap="square" lIns="104287" tIns="52144" rIns="104287" bIns="52144" numCol="1" anchor="ctr" anchorCtr="0" compatLnSpc="1">
            <a:prstTxWarp prst="textNoShape">
              <a:avLst/>
            </a:prstTxWarp>
          </a:bodyPr>
          <a:lstStyle>
            <a:lvl1pPr eaLnBrk="1" hangingPunct="1">
              <a:defRPr sz="1400">
                <a:solidFill>
                  <a:srgbClr val="898989"/>
                </a:solidFill>
                <a:ea typeface="ＭＳ Ｐゴシック" charset="-128"/>
              </a:defRPr>
            </a:lvl1pPr>
          </a:lstStyle>
          <a:p>
            <a:pPr>
              <a:defRPr/>
            </a:pPr>
            <a:fld id="{C36DD193-3E0D-4F96-94F3-6E00A63AB554}" type="datetime1">
              <a:rPr lang="en-US"/>
              <a:pPr>
                <a:defRPr/>
              </a:pPr>
              <a:t>3/13/2023</a:t>
            </a:fld>
            <a:endParaRPr lang="en-US"/>
          </a:p>
        </p:txBody>
      </p:sp>
      <p:sp>
        <p:nvSpPr>
          <p:cNvPr id="5" name="Footer Placeholder 4">
            <a:extLst>
              <a:ext uri="{FF2B5EF4-FFF2-40B4-BE49-F238E27FC236}">
                <a16:creationId xmlns:a16="http://schemas.microsoft.com/office/drawing/2014/main" id="{108A21F3-9A08-4CAE-ECAE-BA4A4F58CEF3}"/>
              </a:ext>
            </a:extLst>
          </p:cNvPr>
          <p:cNvSpPr>
            <a:spLocks noGrp="1"/>
          </p:cNvSpPr>
          <p:nvPr>
            <p:ph type="ftr" sz="quarter" idx="3"/>
          </p:nvPr>
        </p:nvSpPr>
        <p:spPr>
          <a:xfrm>
            <a:off x="3651250" y="7010400"/>
            <a:ext cx="3386138" cy="401638"/>
          </a:xfrm>
          <a:prstGeom prst="rect">
            <a:avLst/>
          </a:prstGeom>
        </p:spPr>
        <p:txBody>
          <a:bodyPr vert="horz" wrap="square" lIns="104287" tIns="52144" rIns="104287" bIns="52144" numCol="1" anchor="ctr" anchorCtr="0" compatLnSpc="1">
            <a:prstTxWarp prst="textNoShape">
              <a:avLst/>
            </a:prstTxWarp>
          </a:bodyPr>
          <a:lstStyle>
            <a:lvl1pPr algn="ctr" eaLnBrk="1" hangingPunct="1">
              <a:defRPr sz="1400">
                <a:solidFill>
                  <a:srgbClr val="898989"/>
                </a:solidFill>
                <a:ea typeface="ＭＳ Ｐゴシック" charset="-128"/>
              </a:defRPr>
            </a:lvl1pPr>
          </a:lstStyle>
          <a:p>
            <a:pPr>
              <a:defRPr/>
            </a:pPr>
            <a:endParaRPr lang="en-US"/>
          </a:p>
        </p:txBody>
      </p:sp>
      <p:sp>
        <p:nvSpPr>
          <p:cNvPr id="6" name="Slide Number Placeholder 5">
            <a:extLst>
              <a:ext uri="{FF2B5EF4-FFF2-40B4-BE49-F238E27FC236}">
                <a16:creationId xmlns:a16="http://schemas.microsoft.com/office/drawing/2014/main" id="{06943B82-B7B4-7788-DB47-52BE5B9731F3}"/>
              </a:ext>
            </a:extLst>
          </p:cNvPr>
          <p:cNvSpPr>
            <a:spLocks noGrp="1"/>
          </p:cNvSpPr>
          <p:nvPr>
            <p:ph type="sldNum" sz="quarter" idx="4"/>
          </p:nvPr>
        </p:nvSpPr>
        <p:spPr>
          <a:xfrm>
            <a:off x="7659688" y="7010400"/>
            <a:ext cx="2493962" cy="401638"/>
          </a:xfrm>
          <a:prstGeom prst="rect">
            <a:avLst/>
          </a:prstGeom>
        </p:spPr>
        <p:txBody>
          <a:bodyPr vert="horz" wrap="square" lIns="104287" tIns="52144" rIns="104287" bIns="52144" numCol="1" anchor="ctr" anchorCtr="0" compatLnSpc="1">
            <a:prstTxWarp prst="textNoShape">
              <a:avLst/>
            </a:prstTxWarp>
          </a:bodyPr>
          <a:lstStyle>
            <a:lvl1pPr algn="r" eaLnBrk="1" hangingPunct="1">
              <a:defRPr sz="1400">
                <a:solidFill>
                  <a:srgbClr val="898989"/>
                </a:solidFill>
              </a:defRPr>
            </a:lvl1pPr>
          </a:lstStyle>
          <a:p>
            <a:fld id="{620146B5-B769-42CF-98A3-4A104C7AFBD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txStyles>
    <p:titleStyle>
      <a:lvl1pPr algn="ctr" defTabSz="520700" rtl="0" eaLnBrk="0" fontAlgn="base" hangingPunct="0">
        <a:spcBef>
          <a:spcPct val="0"/>
        </a:spcBef>
        <a:spcAft>
          <a:spcPct val="0"/>
        </a:spcAft>
        <a:defRPr sz="5000" kern="1200">
          <a:solidFill>
            <a:schemeClr val="tx1"/>
          </a:solidFill>
          <a:latin typeface="+mj-lt"/>
          <a:ea typeface="ＭＳ Ｐゴシック" charset="0"/>
          <a:cs typeface="ＭＳ Ｐゴシック" charset="0"/>
        </a:defRPr>
      </a:lvl1pPr>
      <a:lvl2pPr algn="ctr" defTabSz="520700" rtl="0" eaLnBrk="0" fontAlgn="base" hangingPunct="0">
        <a:spcBef>
          <a:spcPct val="0"/>
        </a:spcBef>
        <a:spcAft>
          <a:spcPct val="0"/>
        </a:spcAft>
        <a:defRPr sz="5000">
          <a:solidFill>
            <a:schemeClr val="tx1"/>
          </a:solidFill>
          <a:latin typeface="Calibri" charset="0"/>
          <a:ea typeface="ＭＳ Ｐゴシック" charset="0"/>
          <a:cs typeface="ＭＳ Ｐゴシック" charset="0"/>
        </a:defRPr>
      </a:lvl2pPr>
      <a:lvl3pPr algn="ctr" defTabSz="520700" rtl="0" eaLnBrk="0" fontAlgn="base" hangingPunct="0">
        <a:spcBef>
          <a:spcPct val="0"/>
        </a:spcBef>
        <a:spcAft>
          <a:spcPct val="0"/>
        </a:spcAft>
        <a:defRPr sz="5000">
          <a:solidFill>
            <a:schemeClr val="tx1"/>
          </a:solidFill>
          <a:latin typeface="Calibri" charset="0"/>
          <a:ea typeface="ＭＳ Ｐゴシック" charset="0"/>
          <a:cs typeface="ＭＳ Ｐゴシック" charset="0"/>
        </a:defRPr>
      </a:lvl3pPr>
      <a:lvl4pPr algn="ctr" defTabSz="520700" rtl="0" eaLnBrk="0" fontAlgn="base" hangingPunct="0">
        <a:spcBef>
          <a:spcPct val="0"/>
        </a:spcBef>
        <a:spcAft>
          <a:spcPct val="0"/>
        </a:spcAft>
        <a:defRPr sz="5000">
          <a:solidFill>
            <a:schemeClr val="tx1"/>
          </a:solidFill>
          <a:latin typeface="Calibri" charset="0"/>
          <a:ea typeface="ＭＳ Ｐゴシック" charset="0"/>
          <a:cs typeface="ＭＳ Ｐゴシック" charset="0"/>
        </a:defRPr>
      </a:lvl4pPr>
      <a:lvl5pPr algn="ctr" defTabSz="520700" rtl="0" eaLnBrk="0" fontAlgn="base" hangingPunct="0">
        <a:spcBef>
          <a:spcPct val="0"/>
        </a:spcBef>
        <a:spcAft>
          <a:spcPct val="0"/>
        </a:spcAft>
        <a:defRPr sz="5000">
          <a:solidFill>
            <a:schemeClr val="tx1"/>
          </a:solidFill>
          <a:latin typeface="Calibri" charset="0"/>
          <a:ea typeface="ＭＳ Ｐゴシック" charset="0"/>
          <a:cs typeface="ＭＳ Ｐゴシック" charset="0"/>
        </a:defRPr>
      </a:lvl5pPr>
      <a:lvl6pPr marL="457200" algn="ctr" defTabSz="520700" rtl="0" fontAlgn="base">
        <a:spcBef>
          <a:spcPct val="0"/>
        </a:spcBef>
        <a:spcAft>
          <a:spcPct val="0"/>
        </a:spcAft>
        <a:defRPr sz="5000">
          <a:solidFill>
            <a:schemeClr val="tx1"/>
          </a:solidFill>
          <a:latin typeface="Calibri" charset="0"/>
          <a:ea typeface="ＭＳ Ｐゴシック" charset="0"/>
          <a:cs typeface="ＭＳ Ｐゴシック" charset="0"/>
        </a:defRPr>
      </a:lvl6pPr>
      <a:lvl7pPr marL="914400" algn="ctr" defTabSz="520700" rtl="0" fontAlgn="base">
        <a:spcBef>
          <a:spcPct val="0"/>
        </a:spcBef>
        <a:spcAft>
          <a:spcPct val="0"/>
        </a:spcAft>
        <a:defRPr sz="5000">
          <a:solidFill>
            <a:schemeClr val="tx1"/>
          </a:solidFill>
          <a:latin typeface="Calibri" charset="0"/>
          <a:ea typeface="ＭＳ Ｐゴシック" charset="0"/>
          <a:cs typeface="ＭＳ Ｐゴシック" charset="0"/>
        </a:defRPr>
      </a:lvl7pPr>
      <a:lvl8pPr marL="1371600" algn="ctr" defTabSz="520700" rtl="0" fontAlgn="base">
        <a:spcBef>
          <a:spcPct val="0"/>
        </a:spcBef>
        <a:spcAft>
          <a:spcPct val="0"/>
        </a:spcAft>
        <a:defRPr sz="5000">
          <a:solidFill>
            <a:schemeClr val="tx1"/>
          </a:solidFill>
          <a:latin typeface="Calibri" charset="0"/>
          <a:ea typeface="ＭＳ Ｐゴシック" charset="0"/>
          <a:cs typeface="ＭＳ Ｐゴシック" charset="0"/>
        </a:defRPr>
      </a:lvl8pPr>
      <a:lvl9pPr marL="1828800" algn="ctr" defTabSz="520700" rtl="0" fontAlgn="base">
        <a:spcBef>
          <a:spcPct val="0"/>
        </a:spcBef>
        <a:spcAft>
          <a:spcPct val="0"/>
        </a:spcAft>
        <a:defRPr sz="5000">
          <a:solidFill>
            <a:schemeClr val="tx1"/>
          </a:solidFill>
          <a:latin typeface="Calibri" charset="0"/>
          <a:ea typeface="ＭＳ Ｐゴシック" charset="0"/>
          <a:cs typeface="ＭＳ Ｐゴシック" charset="0"/>
        </a:defRPr>
      </a:lvl9pPr>
    </p:titleStyle>
    <p:bodyStyle>
      <a:lvl1pPr marL="390525" indent="-390525" algn="l" defTabSz="520700" rtl="0" eaLnBrk="0" fontAlgn="base" hangingPunct="0">
        <a:spcBef>
          <a:spcPct val="20000"/>
        </a:spcBef>
        <a:spcAft>
          <a:spcPct val="0"/>
        </a:spcAft>
        <a:buFont typeface="Arial" panose="020B0604020202020204" pitchFamily="34" charset="0"/>
        <a:buChar char="•"/>
        <a:defRPr sz="3600" kern="1200">
          <a:solidFill>
            <a:schemeClr val="tx1"/>
          </a:solidFill>
          <a:latin typeface="+mn-lt"/>
          <a:ea typeface="ＭＳ Ｐゴシック" charset="0"/>
          <a:cs typeface="ＭＳ Ｐゴシック" charset="0"/>
        </a:defRPr>
      </a:lvl1pPr>
      <a:lvl2pPr marL="846138" indent="-325438" algn="l" defTabSz="5207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ＭＳ Ｐゴシック" charset="0"/>
          <a:cs typeface="+mn-cs"/>
        </a:defRPr>
      </a:lvl2pPr>
      <a:lvl3pPr marL="1303338" indent="-260350" algn="l" defTabSz="520700" rtl="0" eaLnBrk="0" fontAlgn="base" hangingPunct="0">
        <a:spcBef>
          <a:spcPct val="20000"/>
        </a:spcBef>
        <a:spcAft>
          <a:spcPct val="0"/>
        </a:spcAft>
        <a:buFont typeface="Arial" panose="020B0604020202020204" pitchFamily="34" charset="0"/>
        <a:buChar char="•"/>
        <a:defRPr sz="2700" kern="1200">
          <a:solidFill>
            <a:schemeClr val="tx1"/>
          </a:solidFill>
          <a:latin typeface="+mn-lt"/>
          <a:ea typeface="ＭＳ Ｐゴシック" charset="0"/>
          <a:cs typeface="+mn-cs"/>
        </a:defRPr>
      </a:lvl3pPr>
      <a:lvl4pPr marL="1824038" indent="-260350" algn="l" defTabSz="520700" rtl="0" eaLnBrk="0" fontAlgn="base" hangingPunct="0">
        <a:spcBef>
          <a:spcPct val="20000"/>
        </a:spcBef>
        <a:spcAft>
          <a:spcPct val="0"/>
        </a:spcAft>
        <a:buFont typeface="Arial" panose="020B0604020202020204" pitchFamily="34" charset="0"/>
        <a:buChar char="–"/>
        <a:defRPr sz="2300" kern="1200">
          <a:solidFill>
            <a:schemeClr val="tx1"/>
          </a:solidFill>
          <a:latin typeface="+mn-lt"/>
          <a:ea typeface="ＭＳ Ｐゴシック" charset="0"/>
          <a:cs typeface="+mn-cs"/>
        </a:defRPr>
      </a:lvl4pPr>
      <a:lvl5pPr marL="2346325" indent="-260350" algn="l" defTabSz="520700" rtl="0" eaLnBrk="0" fontAlgn="base" hangingPunct="0">
        <a:spcBef>
          <a:spcPct val="20000"/>
        </a:spcBef>
        <a:spcAft>
          <a:spcPct val="0"/>
        </a:spcAft>
        <a:buFont typeface="Arial" panose="020B0604020202020204" pitchFamily="34" charset="0"/>
        <a:buChar char="»"/>
        <a:defRPr sz="2300" kern="1200">
          <a:solidFill>
            <a:schemeClr val="tx1"/>
          </a:solidFill>
          <a:latin typeface="+mn-lt"/>
          <a:ea typeface="ＭＳ Ｐゴシック" charset="0"/>
          <a:cs typeface="+mn-cs"/>
        </a:defRPr>
      </a:lvl5pPr>
      <a:lvl6pPr marL="2867901" indent="-260718" algn="l" defTabSz="521437" rtl="0" eaLnBrk="1" latinLnBrk="0" hangingPunct="1">
        <a:spcBef>
          <a:spcPct val="20000"/>
        </a:spcBef>
        <a:buFont typeface="Arial"/>
        <a:buChar char="•"/>
        <a:defRPr sz="2300" kern="1200">
          <a:solidFill>
            <a:schemeClr val="tx1"/>
          </a:solidFill>
          <a:latin typeface="+mn-lt"/>
          <a:ea typeface="+mn-ea"/>
          <a:cs typeface="+mn-cs"/>
        </a:defRPr>
      </a:lvl6pPr>
      <a:lvl7pPr marL="3389338" indent="-260718" algn="l" defTabSz="521437" rtl="0" eaLnBrk="1" latinLnBrk="0" hangingPunct="1">
        <a:spcBef>
          <a:spcPct val="20000"/>
        </a:spcBef>
        <a:buFont typeface="Arial"/>
        <a:buChar char="•"/>
        <a:defRPr sz="2300" kern="1200">
          <a:solidFill>
            <a:schemeClr val="tx1"/>
          </a:solidFill>
          <a:latin typeface="+mn-lt"/>
          <a:ea typeface="+mn-ea"/>
          <a:cs typeface="+mn-cs"/>
        </a:defRPr>
      </a:lvl7pPr>
      <a:lvl8pPr marL="3910775" indent="-260718" algn="l" defTabSz="521437" rtl="0" eaLnBrk="1" latinLnBrk="0" hangingPunct="1">
        <a:spcBef>
          <a:spcPct val="20000"/>
        </a:spcBef>
        <a:buFont typeface="Arial"/>
        <a:buChar char="•"/>
        <a:defRPr sz="2300" kern="1200">
          <a:solidFill>
            <a:schemeClr val="tx1"/>
          </a:solidFill>
          <a:latin typeface="+mn-lt"/>
          <a:ea typeface="+mn-ea"/>
          <a:cs typeface="+mn-cs"/>
        </a:defRPr>
      </a:lvl8pPr>
      <a:lvl9pPr marL="4432211" indent="-260718" algn="l" defTabSz="521437" rtl="0" eaLnBrk="1" latinLnBrk="0" hangingPunct="1">
        <a:spcBef>
          <a:spcPct val="20000"/>
        </a:spcBef>
        <a:buFont typeface="Arial"/>
        <a:buChar char="•"/>
        <a:defRPr sz="2300" kern="1200">
          <a:solidFill>
            <a:schemeClr val="tx1"/>
          </a:solidFill>
          <a:latin typeface="+mn-lt"/>
          <a:ea typeface="+mn-ea"/>
          <a:cs typeface="+mn-cs"/>
        </a:defRPr>
      </a:lvl9pPr>
    </p:bodyStyle>
    <p:otherStyle>
      <a:defPPr>
        <a:defRPr lang="en-US"/>
      </a:defPPr>
      <a:lvl1pPr marL="0" algn="l" defTabSz="521437" rtl="0" eaLnBrk="1" latinLnBrk="0" hangingPunct="1">
        <a:defRPr sz="2100" kern="1200">
          <a:solidFill>
            <a:schemeClr val="tx1"/>
          </a:solidFill>
          <a:latin typeface="+mn-lt"/>
          <a:ea typeface="+mn-ea"/>
          <a:cs typeface="+mn-cs"/>
        </a:defRPr>
      </a:lvl1pPr>
      <a:lvl2pPr marL="521437" algn="l" defTabSz="521437" rtl="0" eaLnBrk="1" latinLnBrk="0" hangingPunct="1">
        <a:defRPr sz="2100" kern="1200">
          <a:solidFill>
            <a:schemeClr val="tx1"/>
          </a:solidFill>
          <a:latin typeface="+mn-lt"/>
          <a:ea typeface="+mn-ea"/>
          <a:cs typeface="+mn-cs"/>
        </a:defRPr>
      </a:lvl2pPr>
      <a:lvl3pPr marL="1042873" algn="l" defTabSz="521437" rtl="0" eaLnBrk="1" latinLnBrk="0" hangingPunct="1">
        <a:defRPr sz="2100" kern="1200">
          <a:solidFill>
            <a:schemeClr val="tx1"/>
          </a:solidFill>
          <a:latin typeface="+mn-lt"/>
          <a:ea typeface="+mn-ea"/>
          <a:cs typeface="+mn-cs"/>
        </a:defRPr>
      </a:lvl3pPr>
      <a:lvl4pPr marL="1564310" algn="l" defTabSz="521437" rtl="0" eaLnBrk="1" latinLnBrk="0" hangingPunct="1">
        <a:defRPr sz="2100" kern="1200">
          <a:solidFill>
            <a:schemeClr val="tx1"/>
          </a:solidFill>
          <a:latin typeface="+mn-lt"/>
          <a:ea typeface="+mn-ea"/>
          <a:cs typeface="+mn-cs"/>
        </a:defRPr>
      </a:lvl4pPr>
      <a:lvl5pPr marL="2085746" algn="l" defTabSz="521437" rtl="0" eaLnBrk="1" latinLnBrk="0" hangingPunct="1">
        <a:defRPr sz="2100" kern="1200">
          <a:solidFill>
            <a:schemeClr val="tx1"/>
          </a:solidFill>
          <a:latin typeface="+mn-lt"/>
          <a:ea typeface="+mn-ea"/>
          <a:cs typeface="+mn-cs"/>
        </a:defRPr>
      </a:lvl5pPr>
      <a:lvl6pPr marL="2607183" algn="l" defTabSz="521437" rtl="0" eaLnBrk="1" latinLnBrk="0" hangingPunct="1">
        <a:defRPr sz="2100" kern="1200">
          <a:solidFill>
            <a:schemeClr val="tx1"/>
          </a:solidFill>
          <a:latin typeface="+mn-lt"/>
          <a:ea typeface="+mn-ea"/>
          <a:cs typeface="+mn-cs"/>
        </a:defRPr>
      </a:lvl6pPr>
      <a:lvl7pPr marL="3128620" algn="l" defTabSz="521437" rtl="0" eaLnBrk="1" latinLnBrk="0" hangingPunct="1">
        <a:defRPr sz="2100" kern="1200">
          <a:solidFill>
            <a:schemeClr val="tx1"/>
          </a:solidFill>
          <a:latin typeface="+mn-lt"/>
          <a:ea typeface="+mn-ea"/>
          <a:cs typeface="+mn-cs"/>
        </a:defRPr>
      </a:lvl7pPr>
      <a:lvl8pPr marL="3650056" algn="l" defTabSz="521437" rtl="0" eaLnBrk="1" latinLnBrk="0" hangingPunct="1">
        <a:defRPr sz="2100" kern="1200">
          <a:solidFill>
            <a:schemeClr val="tx1"/>
          </a:solidFill>
          <a:latin typeface="+mn-lt"/>
          <a:ea typeface="+mn-ea"/>
          <a:cs typeface="+mn-cs"/>
        </a:defRPr>
      </a:lvl8pPr>
      <a:lvl9pPr marL="4171493" algn="l" defTabSz="521437"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hyperlink" Target="https://www.cs.rochester.edu/courses/112/spring2013/10chapter5.pdf" TargetMode="External"/><Relationship Id="rId7" Type="http://schemas.openxmlformats.org/officeDocument/2006/relationships/hyperlink" Target="https://www.inverse.com/article/6807-annoying-interfaces-that-work-well" TargetMode="Externa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hyperlink" Target="http://www.ruthcsmith.com/wp-content/uploads/2012/10/AnthropomorphicAgents.pdf" TargetMode="External"/><Relationship Id="rId5" Type="http://schemas.openxmlformats.org/officeDocument/2006/relationships/hyperlink" Target="https://www.academia.edu/32342797/Emotions_in_the_Social_Aspects_of_Human-Computer_Interaction" TargetMode="External"/><Relationship Id="rId4" Type="http://schemas.openxmlformats.org/officeDocument/2006/relationships/hyperlink" Target="https://www.interaction-design.org/literature/topics/emotional-desig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1" descr="Background 01.jpg">
            <a:extLst>
              <a:ext uri="{FF2B5EF4-FFF2-40B4-BE49-F238E27FC236}">
                <a16:creationId xmlns:a16="http://schemas.microsoft.com/office/drawing/2014/main" id="{BBEDFEC5-2644-3A78-9F5C-7470C5A6B2E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63" y="4763"/>
            <a:ext cx="10683875" cy="755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5" name="Subtitle 2">
            <a:extLst>
              <a:ext uri="{FF2B5EF4-FFF2-40B4-BE49-F238E27FC236}">
                <a16:creationId xmlns:a16="http://schemas.microsoft.com/office/drawing/2014/main" id="{F4F706F1-072E-2D19-1161-4ED9F825D248}"/>
              </a:ext>
            </a:extLst>
          </p:cNvPr>
          <p:cNvSpPr>
            <a:spLocks noGrp="1"/>
          </p:cNvSpPr>
          <p:nvPr>
            <p:ph type="subTitle" idx="1"/>
          </p:nvPr>
        </p:nvSpPr>
        <p:spPr>
          <a:xfrm>
            <a:off x="2643188" y="3709988"/>
            <a:ext cx="7481887" cy="990600"/>
          </a:xfrm>
        </p:spPr>
        <p:txBody>
          <a:bodyPr/>
          <a:lstStyle/>
          <a:p>
            <a:pPr eaLnBrk="1" hangingPunct="1"/>
            <a:r>
              <a:rPr lang="en-US" altLang="en-US" sz="3200" b="1">
                <a:solidFill>
                  <a:schemeClr val="bg1"/>
                </a:solidFill>
                <a:latin typeface="Open Sans" panose="020B0606030504020204" pitchFamily="34" charset="0"/>
                <a:ea typeface="ＭＳ Ｐゴシック" panose="020B0600070205080204" pitchFamily="34" charset="-128"/>
              </a:rPr>
              <a:t>EMOTIONAL INTERACTION</a:t>
            </a:r>
          </a:p>
        </p:txBody>
      </p:sp>
      <p:sp>
        <p:nvSpPr>
          <p:cNvPr id="3076" name="Subtitle 2">
            <a:extLst>
              <a:ext uri="{FF2B5EF4-FFF2-40B4-BE49-F238E27FC236}">
                <a16:creationId xmlns:a16="http://schemas.microsoft.com/office/drawing/2014/main" id="{A80FDEC0-EED7-795D-E64B-0D98223C1951}"/>
              </a:ext>
            </a:extLst>
          </p:cNvPr>
          <p:cNvSpPr txBox="1">
            <a:spLocks/>
          </p:cNvSpPr>
          <p:nvPr/>
        </p:nvSpPr>
        <p:spPr bwMode="auto">
          <a:xfrm>
            <a:off x="2643188" y="4700588"/>
            <a:ext cx="7481887"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87" tIns="52144" rIns="104287" bIns="52144"/>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20000"/>
              </a:spcBef>
              <a:buFont typeface="Arial" panose="020B0604020202020204" pitchFamily="34" charset="0"/>
              <a:buNone/>
            </a:pPr>
            <a:r>
              <a:rPr lang="en-US" altLang="en-US" sz="2400">
                <a:solidFill>
                  <a:schemeClr val="bg1"/>
                </a:solidFill>
                <a:latin typeface="Open Sans" panose="020B0606030504020204" pitchFamily="34" charset="0"/>
              </a:rPr>
              <a:t>SESSION 05</a:t>
            </a:r>
          </a:p>
        </p:txBody>
      </p:sp>
      <p:sp>
        <p:nvSpPr>
          <p:cNvPr id="3077" name="Rectangle 7">
            <a:extLst>
              <a:ext uri="{FF2B5EF4-FFF2-40B4-BE49-F238E27FC236}">
                <a16:creationId xmlns:a16="http://schemas.microsoft.com/office/drawing/2014/main" id="{AD35D5FC-5B4E-620C-D6E5-9AEF8567A8FB}"/>
              </a:ext>
            </a:extLst>
          </p:cNvPr>
          <p:cNvSpPr>
            <a:spLocks noChangeArrowheads="1"/>
          </p:cNvSpPr>
          <p:nvPr/>
        </p:nvSpPr>
        <p:spPr bwMode="auto">
          <a:xfrm>
            <a:off x="2370138" y="2139950"/>
            <a:ext cx="8318500" cy="146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1320800" algn="l"/>
              </a:tabLst>
              <a:defRPr sz="2100">
                <a:solidFill>
                  <a:schemeClr val="tx1"/>
                </a:solidFill>
                <a:latin typeface="Calibri" panose="020F0502020204030204" pitchFamily="34" charset="0"/>
                <a:ea typeface="ＭＳ Ｐゴシック" panose="020B0600070205080204" pitchFamily="34" charset="-128"/>
              </a:defRPr>
            </a:lvl1pPr>
            <a:lvl2pPr marL="742950" indent="-285750">
              <a:tabLst>
                <a:tab pos="1320800" algn="l"/>
              </a:tabLst>
              <a:defRPr sz="2100">
                <a:solidFill>
                  <a:schemeClr val="tx1"/>
                </a:solidFill>
                <a:latin typeface="Calibri" panose="020F0502020204030204" pitchFamily="34" charset="0"/>
                <a:ea typeface="ＭＳ Ｐゴシック" panose="020B0600070205080204" pitchFamily="34" charset="-128"/>
              </a:defRPr>
            </a:lvl2pPr>
            <a:lvl3pPr marL="1143000" indent="-228600">
              <a:tabLst>
                <a:tab pos="1320800" algn="l"/>
              </a:tabLst>
              <a:defRPr sz="2100">
                <a:solidFill>
                  <a:schemeClr val="tx1"/>
                </a:solidFill>
                <a:latin typeface="Calibri" panose="020F0502020204030204" pitchFamily="34" charset="0"/>
                <a:ea typeface="ＭＳ Ｐゴシック" panose="020B0600070205080204" pitchFamily="34" charset="-128"/>
              </a:defRPr>
            </a:lvl3pPr>
            <a:lvl4pPr marL="1600200" indent="-228600">
              <a:tabLst>
                <a:tab pos="1320800" algn="l"/>
              </a:tabLst>
              <a:defRPr sz="2100">
                <a:solidFill>
                  <a:schemeClr val="tx1"/>
                </a:solidFill>
                <a:latin typeface="Calibri" panose="020F0502020204030204" pitchFamily="34" charset="0"/>
                <a:ea typeface="ＭＳ Ｐゴシック" panose="020B0600070205080204" pitchFamily="34" charset="-128"/>
              </a:defRPr>
            </a:lvl4pPr>
            <a:lvl5pPr marL="2057400" indent="-228600">
              <a:tabLst>
                <a:tab pos="1320800" algn="l"/>
              </a:tabLst>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tabLst>
                <a:tab pos="1320800" algn="l"/>
              </a:tabLs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tabLst>
                <a:tab pos="1320800" algn="l"/>
              </a:tabLs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tabLst>
                <a:tab pos="1320800" algn="l"/>
              </a:tabLs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tabLst>
                <a:tab pos="1320800" algn="l"/>
              </a:tabLst>
              <a:defRPr sz="21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20000"/>
              </a:spcBef>
            </a:pPr>
            <a:r>
              <a:rPr lang="en-US" altLang="en-US" sz="2400">
                <a:solidFill>
                  <a:schemeClr val="bg1"/>
                </a:solidFill>
                <a:latin typeface="Interstate"/>
              </a:rPr>
              <a:t>Course		: COMP6176 / </a:t>
            </a:r>
            <a:r>
              <a:rPr lang="de-DE" altLang="en-US" sz="2400">
                <a:solidFill>
                  <a:schemeClr val="bg1"/>
                </a:solidFill>
                <a:latin typeface="Interstate"/>
              </a:rPr>
              <a:t>Human - Computer </a:t>
            </a:r>
            <a:r>
              <a:rPr lang="id-ID" altLang="en-US" sz="2400">
                <a:solidFill>
                  <a:schemeClr val="bg1"/>
                </a:solidFill>
                <a:latin typeface="Interstate"/>
              </a:rPr>
              <a:t>Intera</a:t>
            </a:r>
            <a:r>
              <a:rPr lang="de-DE" altLang="en-US" sz="2400">
                <a:solidFill>
                  <a:schemeClr val="bg1"/>
                </a:solidFill>
                <a:latin typeface="Interstate"/>
              </a:rPr>
              <a:t>ct</a:t>
            </a:r>
            <a:r>
              <a:rPr lang="id-ID" altLang="en-US" sz="2400">
                <a:solidFill>
                  <a:schemeClr val="bg1"/>
                </a:solidFill>
                <a:latin typeface="Interstate"/>
              </a:rPr>
              <a:t>i</a:t>
            </a:r>
            <a:r>
              <a:rPr lang="de-DE" altLang="en-US" sz="2400">
                <a:solidFill>
                  <a:schemeClr val="bg1"/>
                </a:solidFill>
                <a:latin typeface="Interstate"/>
              </a:rPr>
              <a:t>on</a:t>
            </a:r>
            <a:endParaRPr lang="en-US" altLang="en-US" sz="2400">
              <a:solidFill>
                <a:schemeClr val="bg1"/>
              </a:solidFill>
              <a:latin typeface="Interstate"/>
            </a:endParaRPr>
          </a:p>
          <a:p>
            <a:pPr eaLnBrk="1" hangingPunct="1">
              <a:spcBef>
                <a:spcPct val="20000"/>
              </a:spcBef>
            </a:pPr>
            <a:r>
              <a:rPr lang="en-US" altLang="en-US" sz="2400">
                <a:solidFill>
                  <a:schemeClr val="bg1"/>
                </a:solidFill>
                <a:latin typeface="Interstate"/>
              </a:rPr>
              <a:t>Year		: 201</a:t>
            </a:r>
            <a:r>
              <a:rPr lang="id-ID" altLang="en-US" sz="2400">
                <a:solidFill>
                  <a:schemeClr val="bg1"/>
                </a:solidFill>
                <a:latin typeface="Interstate"/>
              </a:rPr>
              <a:t>9</a:t>
            </a:r>
            <a:endParaRPr lang="en-US" altLang="en-US" sz="2400">
              <a:solidFill>
                <a:schemeClr val="bg1"/>
              </a:solidFill>
              <a:latin typeface="Interstate"/>
            </a:endParaRPr>
          </a:p>
          <a:p>
            <a:pPr eaLnBrk="1" hangingPunct="1">
              <a:spcBef>
                <a:spcPct val="20000"/>
              </a:spcBef>
            </a:pPr>
            <a:endParaRPr lang="en-US" altLang="en-US" sz="1400">
              <a:solidFill>
                <a:schemeClr val="bg1"/>
              </a:solidFill>
              <a:latin typeface="Interstate"/>
            </a:endParaRPr>
          </a:p>
          <a:p>
            <a:pPr eaLnBrk="1" hangingPunct="1">
              <a:spcBef>
                <a:spcPct val="20000"/>
              </a:spcBef>
            </a:pPr>
            <a:r>
              <a:rPr lang="en-US" altLang="en-US" sz="1400">
                <a:solidFill>
                  <a:schemeClr val="bg1"/>
                </a:solidFill>
                <a:latin typeface="Interstate"/>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Content Placeholder 2">
            <a:extLst>
              <a:ext uri="{FF2B5EF4-FFF2-40B4-BE49-F238E27FC236}">
                <a16:creationId xmlns:a16="http://schemas.microsoft.com/office/drawing/2014/main" id="{D3B010FB-18DD-F23B-3F2F-F191D8E49850}"/>
              </a:ext>
            </a:extLst>
          </p:cNvPr>
          <p:cNvSpPr>
            <a:spLocks noGrp="1"/>
          </p:cNvSpPr>
          <p:nvPr>
            <p:ph idx="1"/>
          </p:nvPr>
        </p:nvSpPr>
        <p:spPr>
          <a:xfrm>
            <a:off x="1670050" y="1931988"/>
            <a:ext cx="7793038" cy="4697412"/>
          </a:xfrm>
        </p:spPr>
        <p:txBody>
          <a:bodyPr/>
          <a:lstStyle/>
          <a:p>
            <a:pPr algn="just" eaLnBrk="1" hangingPunct="1">
              <a:defRPr/>
            </a:pPr>
            <a:r>
              <a:rPr lang="en-US" altLang="zh-TW" sz="2400" b="1" dirty="0">
                <a:latin typeface="Open Sans" pitchFamily="-84" charset="0"/>
              </a:rPr>
              <a:t>Emotional interaction </a:t>
            </a:r>
            <a:r>
              <a:rPr lang="en-US" altLang="zh-TW" sz="2400" dirty="0">
                <a:latin typeface="Open Sans" pitchFamily="-84" charset="0"/>
              </a:rPr>
              <a:t>is concerned with how we feel and react when interacting with technologies</a:t>
            </a:r>
          </a:p>
          <a:p>
            <a:pPr marL="0" indent="0" algn="just" eaLnBrk="1" hangingPunct="1">
              <a:buFont typeface="Arial" panose="020B0604020202020204" pitchFamily="34" charset="0"/>
              <a:buNone/>
              <a:defRPr/>
            </a:pPr>
            <a:endParaRPr lang="en-US" altLang="zh-TW" sz="2400" dirty="0">
              <a:latin typeface="Open Sans" pitchFamily="-84" charset="0"/>
            </a:endParaRPr>
          </a:p>
          <a:p>
            <a:pPr algn="just" eaLnBrk="1" hangingPunct="1">
              <a:defRPr/>
            </a:pPr>
            <a:r>
              <a:rPr lang="en-US" altLang="zh-TW" sz="2400" dirty="0">
                <a:latin typeface="Open Sans" pitchFamily="-84" charset="0"/>
              </a:rPr>
              <a:t>It covers different aspects of the user experience, from how we feel when first finding out about a new product to getting rid of it.</a:t>
            </a:r>
          </a:p>
          <a:p>
            <a:pPr marL="0" indent="0" algn="just" eaLnBrk="1" hangingPunct="1">
              <a:buFont typeface="Arial" panose="020B0604020202020204" pitchFamily="34" charset="0"/>
              <a:buNone/>
              <a:defRPr/>
            </a:pPr>
            <a:endParaRPr lang="en-US" altLang="zh-TW" sz="2400" dirty="0">
              <a:latin typeface="Open Sans" pitchFamily="-84" charset="0"/>
            </a:endParaRPr>
          </a:p>
          <a:p>
            <a:pPr algn="just" eaLnBrk="1" hangingPunct="1">
              <a:defRPr/>
            </a:pPr>
            <a:r>
              <a:rPr lang="en-US" altLang="zh-TW" sz="2400" dirty="0">
                <a:latin typeface="Open Sans" pitchFamily="-84" charset="0"/>
              </a:rPr>
              <a:t>It also looks at why people become emotionally attached to certain products </a:t>
            </a:r>
            <a:r>
              <a:rPr lang="en-US" altLang="zh-TW" sz="2400" dirty="0" err="1">
                <a:latin typeface="Open Sans" pitchFamily="-84" charset="0"/>
              </a:rPr>
              <a:t>e.g</a:t>
            </a:r>
            <a:r>
              <a:rPr lang="en-US" altLang="zh-TW" sz="2400" dirty="0">
                <a:latin typeface="Open Sans" pitchFamily="-84" charset="0"/>
              </a:rPr>
              <a:t> virtual pets, how social robots might help reduce loneliness and how to change human behavior through the use of emotive feedback.</a:t>
            </a:r>
          </a:p>
          <a:p>
            <a:pPr lvl="1" eaLnBrk="1" hangingPunct="1">
              <a:buFontTx/>
              <a:buNone/>
              <a:defRPr/>
            </a:pPr>
            <a:endParaRPr lang="zh-TW" altLang="en-US" sz="2800" dirty="0">
              <a:latin typeface="Open Sans" pitchFamily="-84" charset="0"/>
            </a:endParaRPr>
          </a:p>
          <a:p>
            <a:pPr eaLnBrk="1" hangingPunct="1">
              <a:buFont typeface="Arial" panose="020B0604020202020204" pitchFamily="34" charset="0"/>
              <a:buNone/>
              <a:defRPr/>
            </a:pPr>
            <a:endParaRPr lang="zh-TW" altLang="en-US" sz="3200" dirty="0">
              <a:latin typeface="Open Sans" pitchFamily="-84" charset="0"/>
            </a:endParaRPr>
          </a:p>
        </p:txBody>
      </p:sp>
      <p:sp>
        <p:nvSpPr>
          <p:cNvPr id="9219" name="TextBox 4">
            <a:extLst>
              <a:ext uri="{FF2B5EF4-FFF2-40B4-BE49-F238E27FC236}">
                <a16:creationId xmlns:a16="http://schemas.microsoft.com/office/drawing/2014/main" id="{17E249CC-C00F-7A2A-0A3D-6105647255EA}"/>
              </a:ext>
            </a:extLst>
          </p:cNvPr>
          <p:cNvSpPr txBox="1">
            <a:spLocks noChangeArrowheads="1"/>
          </p:cNvSpPr>
          <p:nvPr/>
        </p:nvSpPr>
        <p:spPr bwMode="auto">
          <a:xfrm>
            <a:off x="4646613" y="563563"/>
            <a:ext cx="5022850"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anose="020B0606030504020204" pitchFamily="34" charset="0"/>
              </a:rPr>
              <a:t>EMOTIONS AND </a:t>
            </a:r>
          </a:p>
          <a:p>
            <a:pPr algn="r" eaLnBrk="1" hangingPunct="1">
              <a:spcBef>
                <a:spcPct val="0"/>
              </a:spcBef>
              <a:buFontTx/>
              <a:buNone/>
            </a:pPr>
            <a:r>
              <a:rPr lang="en-US" altLang="zh-TW" sz="3200" b="1">
                <a:latin typeface="Open Sans" panose="020B0606030504020204" pitchFamily="34" charset="0"/>
              </a:rPr>
              <a:t>THE USER EXPERIENCE</a:t>
            </a:r>
            <a:endParaRPr lang="en-US" altLang="en-US" sz="3200" b="1">
              <a:latin typeface="Open Sans" panose="020B0606030504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Content Placeholder 2">
            <a:extLst>
              <a:ext uri="{FF2B5EF4-FFF2-40B4-BE49-F238E27FC236}">
                <a16:creationId xmlns:a16="http://schemas.microsoft.com/office/drawing/2014/main" id="{D2EE34F9-4A7E-7207-FEF2-09965E8F4DE3}"/>
              </a:ext>
            </a:extLst>
          </p:cNvPr>
          <p:cNvSpPr>
            <a:spLocks noGrp="1"/>
          </p:cNvSpPr>
          <p:nvPr>
            <p:ph idx="1"/>
          </p:nvPr>
        </p:nvSpPr>
        <p:spPr>
          <a:xfrm>
            <a:off x="1746250" y="1931988"/>
            <a:ext cx="8113713" cy="4697412"/>
          </a:xfrm>
        </p:spPr>
        <p:txBody>
          <a:bodyPr/>
          <a:lstStyle/>
          <a:p>
            <a:pPr algn="just" eaLnBrk="1" hangingPunct="1"/>
            <a:r>
              <a:rPr lang="en-US" altLang="zh-TW" sz="2400" dirty="0">
                <a:latin typeface="Open Sans" panose="020B0606030504020204" pitchFamily="34" charset="0"/>
                <a:ea typeface="ＭＳ Ｐゴシック" panose="020B0600070205080204" pitchFamily="34" charset="-128"/>
              </a:rPr>
              <a:t>A good place to start understanding how emotions affect behavior and how behavior affect emotions is to examine how people express themselves and read each other’s expressions.</a:t>
            </a:r>
          </a:p>
          <a:p>
            <a:pPr algn="just" eaLnBrk="1" hangingPunct="1">
              <a:buFont typeface="Arial" panose="020B0604020202020204" pitchFamily="34" charset="0"/>
              <a:buNone/>
            </a:pPr>
            <a:endParaRPr lang="en-US" altLang="zh-TW" sz="2400" dirty="0">
              <a:latin typeface="Open Sans" panose="020B0606030504020204" pitchFamily="34" charset="0"/>
              <a:ea typeface="ＭＳ Ｐゴシック" panose="020B0600070205080204" pitchFamily="34" charset="-128"/>
            </a:endParaRPr>
          </a:p>
          <a:p>
            <a:pPr algn="just" eaLnBrk="1" hangingPunct="1"/>
            <a:r>
              <a:rPr lang="en-US" altLang="zh-TW" sz="2400" dirty="0">
                <a:latin typeface="Open Sans" panose="020B0606030504020204" pitchFamily="34" charset="0"/>
                <a:ea typeface="ＭＳ Ｐゴシック" panose="020B0600070205080204" pitchFamily="34" charset="-128"/>
              </a:rPr>
              <a:t>These include understanding the relationship between </a:t>
            </a:r>
            <a:r>
              <a:rPr lang="en-US" altLang="zh-TW" sz="2400" dirty="0">
                <a:highlight>
                  <a:srgbClr val="FFFF00"/>
                </a:highlight>
                <a:latin typeface="Open Sans" panose="020B0606030504020204" pitchFamily="34" charset="0"/>
                <a:ea typeface="ＭＳ Ｐゴシック" panose="020B0600070205080204" pitchFamily="34" charset="-128"/>
              </a:rPr>
              <a:t>facial expressions, body language, gestures, and tone of voice</a:t>
            </a:r>
            <a:r>
              <a:rPr lang="en-US" altLang="zh-TW" sz="2400" dirty="0">
                <a:latin typeface="Open Sans" panose="020B0606030504020204" pitchFamily="34" charset="0"/>
                <a:ea typeface="ＭＳ Ｐゴシック" panose="020B0600070205080204" pitchFamily="34" charset="-128"/>
              </a:rPr>
              <a:t>. </a:t>
            </a:r>
          </a:p>
          <a:p>
            <a:pPr algn="just" eaLnBrk="1" hangingPunct="1">
              <a:buFont typeface="Arial" panose="020B0604020202020204" pitchFamily="34" charset="0"/>
              <a:buNone/>
            </a:pPr>
            <a:endParaRPr lang="en-US" altLang="zh-TW" sz="2400" dirty="0">
              <a:latin typeface="Open Sans" panose="020B0606030504020204" pitchFamily="34" charset="0"/>
              <a:ea typeface="ＭＳ Ｐゴシック" panose="020B0600070205080204" pitchFamily="34" charset="-128"/>
            </a:endParaRPr>
          </a:p>
          <a:p>
            <a:pPr algn="just" eaLnBrk="1" hangingPunct="1"/>
            <a:r>
              <a:rPr lang="en-US" altLang="zh-TW" sz="2400" dirty="0">
                <a:latin typeface="Open Sans" panose="020B0606030504020204" pitchFamily="34" charset="0"/>
                <a:ea typeface="ＭＳ Ｐゴシック" panose="020B0600070205080204" pitchFamily="34" charset="-128"/>
              </a:rPr>
              <a:t>For example when people are happy they typically smile, laugh, and open their bodies up. When they are angry they shout, gesticulate, and screw up their face. </a:t>
            </a:r>
          </a:p>
          <a:p>
            <a:pPr lvl="1" eaLnBrk="1" hangingPunct="1">
              <a:buFontTx/>
              <a:buNone/>
            </a:pPr>
            <a:endParaRPr lang="zh-TW" altLang="en-US" sz="2800" dirty="0">
              <a:latin typeface="Open Sans" panose="020B0606030504020204" pitchFamily="34" charset="0"/>
              <a:ea typeface="ＭＳ Ｐゴシック" panose="020B0600070205080204" pitchFamily="34" charset="-128"/>
            </a:endParaRPr>
          </a:p>
          <a:p>
            <a:pPr eaLnBrk="1" hangingPunct="1">
              <a:buFont typeface="Arial" panose="020B0604020202020204" pitchFamily="34" charset="0"/>
              <a:buNone/>
            </a:pPr>
            <a:endParaRPr lang="zh-TW" altLang="en-US" sz="3200" dirty="0">
              <a:latin typeface="Open Sans" panose="020B0606030504020204" pitchFamily="34" charset="0"/>
              <a:ea typeface="ＭＳ Ｐゴシック" panose="020B0600070205080204" pitchFamily="34" charset="-128"/>
            </a:endParaRPr>
          </a:p>
        </p:txBody>
      </p:sp>
      <p:sp>
        <p:nvSpPr>
          <p:cNvPr id="10243" name="TextBox 4">
            <a:extLst>
              <a:ext uri="{FF2B5EF4-FFF2-40B4-BE49-F238E27FC236}">
                <a16:creationId xmlns:a16="http://schemas.microsoft.com/office/drawing/2014/main" id="{F891151C-18FF-C115-C501-4A3A69CE78AD}"/>
              </a:ext>
            </a:extLst>
          </p:cNvPr>
          <p:cNvSpPr txBox="1">
            <a:spLocks noChangeArrowheads="1"/>
          </p:cNvSpPr>
          <p:nvPr/>
        </p:nvSpPr>
        <p:spPr bwMode="auto">
          <a:xfrm>
            <a:off x="4837113" y="311150"/>
            <a:ext cx="5022850"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anose="020B0606030504020204" pitchFamily="34" charset="0"/>
              </a:rPr>
              <a:t>EMOTIONS AND </a:t>
            </a:r>
          </a:p>
          <a:p>
            <a:pPr algn="r" eaLnBrk="1" hangingPunct="1">
              <a:spcBef>
                <a:spcPct val="0"/>
              </a:spcBef>
              <a:buFontTx/>
              <a:buNone/>
            </a:pPr>
            <a:r>
              <a:rPr lang="en-US" altLang="zh-TW" sz="3200" b="1">
                <a:latin typeface="Open Sans" panose="020B0606030504020204" pitchFamily="34" charset="0"/>
              </a:rPr>
              <a:t>THE USER EXPERIENCE</a:t>
            </a:r>
            <a:endParaRPr lang="en-US" altLang="en-US" sz="3200" b="1">
              <a:latin typeface="Open Sans" panose="020B0606030504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Content Placeholder 2">
            <a:extLst>
              <a:ext uri="{FF2B5EF4-FFF2-40B4-BE49-F238E27FC236}">
                <a16:creationId xmlns:a16="http://schemas.microsoft.com/office/drawing/2014/main" id="{2F3F9B8C-9F5B-B618-E61D-3BC125303B03}"/>
              </a:ext>
            </a:extLst>
          </p:cNvPr>
          <p:cNvSpPr>
            <a:spLocks noGrp="1"/>
          </p:cNvSpPr>
          <p:nvPr>
            <p:ph idx="1"/>
          </p:nvPr>
        </p:nvSpPr>
        <p:spPr>
          <a:xfrm>
            <a:off x="1289050" y="1695450"/>
            <a:ext cx="8905875" cy="4697413"/>
          </a:xfrm>
        </p:spPr>
        <p:txBody>
          <a:bodyPr/>
          <a:lstStyle/>
          <a:p>
            <a:pPr algn="just" eaLnBrk="1" hangingPunct="1"/>
            <a:r>
              <a:rPr lang="en-US" altLang="zh-TW" sz="2400" dirty="0">
                <a:latin typeface="Open Sans" panose="020B0606030504020204" pitchFamily="34" charset="0"/>
                <a:ea typeface="ＭＳ Ｐゴシック" panose="020B0600070205080204" pitchFamily="34" charset="-128"/>
              </a:rPr>
              <a:t>Emotional skills, especially the ability to express and recognize emotions, are central to human communication.</a:t>
            </a:r>
          </a:p>
          <a:p>
            <a:pPr algn="just" eaLnBrk="1" hangingPunct="1">
              <a:buFont typeface="Arial" panose="020B0604020202020204" pitchFamily="34" charset="0"/>
              <a:buNone/>
            </a:pPr>
            <a:endParaRPr lang="en-US" altLang="zh-TW" sz="2400" dirty="0">
              <a:latin typeface="Open Sans" panose="020B0606030504020204" pitchFamily="34" charset="0"/>
              <a:ea typeface="ＭＳ Ｐゴシック" panose="020B0600070205080204" pitchFamily="34" charset="-128"/>
            </a:endParaRPr>
          </a:p>
          <a:p>
            <a:pPr algn="just" eaLnBrk="1" hangingPunct="1"/>
            <a:r>
              <a:rPr lang="en-US" altLang="zh-TW" sz="2400" dirty="0">
                <a:latin typeface="Open Sans" panose="020B0606030504020204" pitchFamily="34" charset="0"/>
                <a:ea typeface="ＭＳ Ｐゴシック" panose="020B0600070205080204" pitchFamily="34" charset="-128"/>
              </a:rPr>
              <a:t>In additions to creating user experiences that elicit, avoid, or encourage certain kinds of emotional reactions, another approach called </a:t>
            </a:r>
            <a:r>
              <a:rPr lang="en-US" altLang="zh-TW" sz="2400" b="1" dirty="0">
                <a:latin typeface="Open Sans" panose="020B0606030504020204" pitchFamily="34" charset="0"/>
                <a:ea typeface="ＭＳ Ｐゴシック" panose="020B0600070205080204" pitchFamily="34" charset="-128"/>
              </a:rPr>
              <a:t>affective computing</a:t>
            </a:r>
            <a:r>
              <a:rPr lang="en-US" altLang="zh-TW" sz="2400" dirty="0">
                <a:latin typeface="Open Sans" panose="020B0606030504020204" pitchFamily="34" charset="0"/>
                <a:ea typeface="ＭＳ Ｐゴシック" panose="020B0600070205080204" pitchFamily="34" charset="-128"/>
              </a:rPr>
              <a:t>, has attempted to develop computer-based systems that recognize and express emotions in the same way humans do (Picard,1998).</a:t>
            </a:r>
          </a:p>
          <a:p>
            <a:pPr algn="just" eaLnBrk="1" hangingPunct="1">
              <a:buFont typeface="Arial" panose="020B0604020202020204" pitchFamily="34" charset="0"/>
              <a:buNone/>
            </a:pPr>
            <a:endParaRPr lang="en-US" altLang="zh-TW" sz="2400" dirty="0">
              <a:latin typeface="Open Sans" panose="020B0606030504020204" pitchFamily="34" charset="0"/>
              <a:ea typeface="ＭＳ Ｐゴシック" panose="020B0600070205080204" pitchFamily="34" charset="-128"/>
            </a:endParaRPr>
          </a:p>
          <a:p>
            <a:pPr algn="just" eaLnBrk="1" hangingPunct="1"/>
            <a:r>
              <a:rPr lang="en-US" altLang="zh-TW" sz="2400" dirty="0">
                <a:latin typeface="Open Sans" panose="020B0606030504020204" pitchFamily="34" charset="0"/>
                <a:ea typeface="ＭＳ Ｐゴシック" panose="020B0600070205080204" pitchFamily="34" charset="-128"/>
              </a:rPr>
              <a:t>However, it should be stressed that designing computers to artificially care for humans, through listening, empathizing and being cheerful, is not viewed as </a:t>
            </a:r>
            <a:r>
              <a:rPr lang="en-US" altLang="zh-TW" sz="2400" u="sng" dirty="0">
                <a:latin typeface="Open Sans" panose="020B0606030504020204" pitchFamily="34" charset="0"/>
                <a:ea typeface="ＭＳ Ｐゴシック" panose="020B0600070205080204" pitchFamily="34" charset="-128"/>
              </a:rPr>
              <a:t>a replacement for human care </a:t>
            </a:r>
            <a:r>
              <a:rPr lang="en-US" altLang="zh-TW" sz="2400" dirty="0">
                <a:latin typeface="Open Sans" panose="020B0606030504020204" pitchFamily="34" charset="0"/>
                <a:ea typeface="ＭＳ Ｐゴシック" panose="020B0600070205080204" pitchFamily="34" charset="-128"/>
              </a:rPr>
              <a:t>but </a:t>
            </a:r>
            <a:r>
              <a:rPr lang="en-US" altLang="zh-TW" sz="2400" u="sng" dirty="0">
                <a:latin typeface="Open Sans" panose="020B0606030504020204" pitchFamily="34" charset="0"/>
                <a:ea typeface="ＭＳ Ｐゴシック" panose="020B0600070205080204" pitchFamily="34" charset="-128"/>
              </a:rPr>
              <a:t>as an aid</a:t>
            </a:r>
            <a:r>
              <a:rPr lang="en-US" altLang="zh-TW" sz="2400" dirty="0">
                <a:latin typeface="Open Sans" panose="020B0606030504020204" pitchFamily="34" charset="0"/>
                <a:ea typeface="ＭＳ Ｐゴシック" panose="020B0600070205080204" pitchFamily="34" charset="-128"/>
              </a:rPr>
              <a:t>.</a:t>
            </a:r>
          </a:p>
          <a:p>
            <a:pPr lvl="1" eaLnBrk="1" hangingPunct="1">
              <a:buFontTx/>
              <a:buNone/>
            </a:pPr>
            <a:endParaRPr lang="zh-TW" altLang="en-US" dirty="0">
              <a:latin typeface="Open Sans" panose="020B0606030504020204" pitchFamily="34" charset="0"/>
              <a:ea typeface="ＭＳ Ｐゴシック" panose="020B0600070205080204" pitchFamily="34" charset="-128"/>
            </a:endParaRPr>
          </a:p>
          <a:p>
            <a:pPr eaLnBrk="1" hangingPunct="1">
              <a:buFont typeface="Arial" panose="020B0604020202020204" pitchFamily="34" charset="0"/>
              <a:buNone/>
            </a:pPr>
            <a:endParaRPr lang="zh-TW" altLang="en-US" dirty="0">
              <a:latin typeface="Open Sans" panose="020B0606030504020204" pitchFamily="34" charset="0"/>
              <a:ea typeface="ＭＳ Ｐゴシック" panose="020B0600070205080204" pitchFamily="34" charset="-128"/>
            </a:endParaRPr>
          </a:p>
        </p:txBody>
      </p:sp>
      <p:sp>
        <p:nvSpPr>
          <p:cNvPr id="11267" name="TextBox 4">
            <a:extLst>
              <a:ext uri="{FF2B5EF4-FFF2-40B4-BE49-F238E27FC236}">
                <a16:creationId xmlns:a16="http://schemas.microsoft.com/office/drawing/2014/main" id="{D24408C7-05BB-0BE0-7203-EF6B197642ED}"/>
              </a:ext>
            </a:extLst>
          </p:cNvPr>
          <p:cNvSpPr txBox="1">
            <a:spLocks noChangeArrowheads="1"/>
          </p:cNvSpPr>
          <p:nvPr/>
        </p:nvSpPr>
        <p:spPr bwMode="auto">
          <a:xfrm>
            <a:off x="4837113" y="517525"/>
            <a:ext cx="5022850"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anose="020B0606030504020204" pitchFamily="34" charset="0"/>
              </a:rPr>
              <a:t>EMOTIONS AND </a:t>
            </a:r>
          </a:p>
          <a:p>
            <a:pPr algn="r" eaLnBrk="1" hangingPunct="1">
              <a:spcBef>
                <a:spcPct val="0"/>
              </a:spcBef>
              <a:buFontTx/>
              <a:buNone/>
            </a:pPr>
            <a:r>
              <a:rPr lang="en-US" altLang="zh-TW" sz="3200" b="1">
                <a:latin typeface="Open Sans" panose="020B0606030504020204" pitchFamily="34" charset="0"/>
              </a:rPr>
              <a:t>THE USER EXPERIENCE</a:t>
            </a:r>
            <a:endParaRPr lang="en-US" altLang="en-US" sz="3200" b="1">
              <a:latin typeface="Open Sans" panose="020B0606030504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Content Placeholder 2">
            <a:extLst>
              <a:ext uri="{FF2B5EF4-FFF2-40B4-BE49-F238E27FC236}">
                <a16:creationId xmlns:a16="http://schemas.microsoft.com/office/drawing/2014/main" id="{8D83E1BC-D5B1-B853-9F41-2EEE25056BF7}"/>
              </a:ext>
            </a:extLst>
          </p:cNvPr>
          <p:cNvSpPr>
            <a:spLocks noGrp="1"/>
          </p:cNvSpPr>
          <p:nvPr>
            <p:ph idx="1"/>
          </p:nvPr>
        </p:nvSpPr>
        <p:spPr>
          <a:xfrm>
            <a:off x="1289050" y="1931988"/>
            <a:ext cx="8570913" cy="4697412"/>
          </a:xfrm>
        </p:spPr>
        <p:txBody>
          <a:bodyPr/>
          <a:lstStyle/>
          <a:p>
            <a:pPr eaLnBrk="1" hangingPunct="1"/>
            <a:r>
              <a:rPr lang="en-US" altLang="zh-TW" sz="2800" dirty="0">
                <a:latin typeface="Open Sans" panose="020B0606030504020204" pitchFamily="34" charset="0"/>
                <a:ea typeface="ＭＳ Ｐゴシック" panose="020B0600070205080204" pitchFamily="34" charset="-128"/>
              </a:rPr>
              <a:t>Expressive forms </a:t>
            </a:r>
            <a:r>
              <a:rPr lang="en-US" altLang="zh-TW" sz="2800" dirty="0">
                <a:highlight>
                  <a:srgbClr val="FFFF00"/>
                </a:highlight>
                <a:latin typeface="Open Sans" panose="020B0606030504020204" pitchFamily="34" charset="0"/>
                <a:ea typeface="ＭＳ Ｐゴシック" panose="020B0600070205080204" pitchFamily="34" charset="-128"/>
              </a:rPr>
              <a:t>like emoticons, sounds, icons, and virtual age</a:t>
            </a:r>
            <a:r>
              <a:rPr lang="en-US" altLang="zh-TW" sz="2800" dirty="0">
                <a:latin typeface="Open Sans" panose="020B0606030504020204" pitchFamily="34" charset="0"/>
                <a:ea typeface="ＭＳ Ｐゴシック" panose="020B0600070205080204" pitchFamily="34" charset="-128"/>
              </a:rPr>
              <a:t>nts have been used at the interface to : </a:t>
            </a:r>
          </a:p>
          <a:p>
            <a:pPr lvl="1" eaLnBrk="1" hangingPunct="1"/>
            <a:r>
              <a:rPr lang="en-US" altLang="zh-TW" sz="2400" dirty="0">
                <a:latin typeface="Open Sans" panose="020B0606030504020204" pitchFamily="34" charset="0"/>
                <a:ea typeface="ＭＳ Ｐゴシック" panose="020B0600070205080204" pitchFamily="34" charset="-128"/>
              </a:rPr>
              <a:t>Convey emotional states </a:t>
            </a:r>
          </a:p>
          <a:p>
            <a:pPr lvl="1" eaLnBrk="1" hangingPunct="1"/>
            <a:r>
              <a:rPr lang="en-US" altLang="zh-TW" sz="2400" dirty="0">
                <a:latin typeface="Open Sans" panose="020B0606030504020204" pitchFamily="34" charset="0"/>
                <a:ea typeface="ＭＳ Ｐゴシック" panose="020B0600070205080204" pitchFamily="34" charset="-128"/>
              </a:rPr>
              <a:t>Elicit certain kinds of emotional responses in users, such as feeling at ease, comfort, and happiness.</a:t>
            </a:r>
          </a:p>
          <a:p>
            <a:pPr eaLnBrk="1" hangingPunct="1"/>
            <a:r>
              <a:rPr lang="en-US" altLang="zh-TW" sz="2400" dirty="0">
                <a:latin typeface="Open Sans" panose="020B0606030504020204" pitchFamily="34" charset="0"/>
                <a:ea typeface="ＭＳ Ｐゴシック" panose="020B0600070205080204" pitchFamily="34" charset="-128"/>
              </a:rPr>
              <a:t>A classic from the 1980s and 1990s was the happy Mac icon that appeared on the screen of the Apple computer whenever the machine was booted (Figure </a:t>
            </a:r>
            <a:r>
              <a:rPr lang="id-ID" altLang="zh-TW" sz="2400" dirty="0">
                <a:latin typeface="Open Sans" panose="020B0606030504020204" pitchFamily="34" charset="0"/>
                <a:ea typeface="ＭＳ Ｐゴシック" panose="020B0600070205080204" pitchFamily="34" charset="-128"/>
              </a:rPr>
              <a:t>0</a:t>
            </a:r>
            <a:r>
              <a:rPr lang="en-US" altLang="zh-TW" sz="2400" dirty="0">
                <a:latin typeface="Open Sans" panose="020B0606030504020204" pitchFamily="34" charset="0"/>
                <a:ea typeface="ＭＳ Ｐゴシック" panose="020B0600070205080204" pitchFamily="34" charset="-128"/>
              </a:rPr>
              <a:t>5.</a:t>
            </a:r>
            <a:r>
              <a:rPr lang="id-ID" altLang="zh-TW" sz="2400" dirty="0">
                <a:latin typeface="Open Sans" panose="020B0606030504020204" pitchFamily="34" charset="0"/>
                <a:ea typeface="ＭＳ Ｐゴシック" panose="020B0600070205080204" pitchFamily="34" charset="-128"/>
              </a:rPr>
              <a:t>0</a:t>
            </a:r>
            <a:r>
              <a:rPr lang="en-US" altLang="zh-TW" sz="2400" dirty="0">
                <a:latin typeface="Open Sans" panose="020B0606030504020204" pitchFamily="34" charset="0"/>
                <a:ea typeface="ＭＳ Ｐゴシック" panose="020B0600070205080204" pitchFamily="34" charset="-128"/>
              </a:rPr>
              <a:t>1a) or sad icon face (figure </a:t>
            </a:r>
            <a:r>
              <a:rPr lang="id-ID" altLang="zh-TW" sz="2400" dirty="0">
                <a:latin typeface="Open Sans" panose="020B0606030504020204" pitchFamily="34" charset="0"/>
                <a:ea typeface="ＭＳ Ｐゴシック" panose="020B0600070205080204" pitchFamily="34" charset="-128"/>
              </a:rPr>
              <a:t>0</a:t>
            </a:r>
            <a:r>
              <a:rPr lang="en-US" altLang="zh-TW" sz="2400" dirty="0">
                <a:latin typeface="Open Sans" panose="020B0606030504020204" pitchFamily="34" charset="0"/>
                <a:ea typeface="ＭＳ Ｐゴシック" panose="020B0600070205080204" pitchFamily="34" charset="-128"/>
              </a:rPr>
              <a:t>5.</a:t>
            </a:r>
            <a:r>
              <a:rPr lang="id-ID" altLang="zh-TW" sz="2400" dirty="0">
                <a:latin typeface="Open Sans" panose="020B0606030504020204" pitchFamily="34" charset="0"/>
                <a:ea typeface="ＭＳ Ｐゴシック" panose="020B0600070205080204" pitchFamily="34" charset="-128"/>
              </a:rPr>
              <a:t>0</a:t>
            </a:r>
            <a:r>
              <a:rPr lang="en-US" altLang="zh-TW" sz="2400" dirty="0">
                <a:latin typeface="Open Sans" panose="020B0606030504020204" pitchFamily="34" charset="0"/>
                <a:ea typeface="ＭＳ Ｐゴシック" panose="020B0600070205080204" pitchFamily="34" charset="-128"/>
              </a:rPr>
              <a:t>1b)  or Mac icon shows its face on a iPod (figure </a:t>
            </a:r>
            <a:r>
              <a:rPr lang="id-ID" altLang="zh-TW" sz="2400" dirty="0">
                <a:latin typeface="Open Sans" panose="020B0606030504020204" pitchFamily="34" charset="0"/>
                <a:ea typeface="ＭＳ Ｐゴシック" panose="020B0600070205080204" pitchFamily="34" charset="-128"/>
              </a:rPr>
              <a:t>0</a:t>
            </a:r>
            <a:r>
              <a:rPr lang="en-US" altLang="zh-TW" sz="2400" dirty="0">
                <a:latin typeface="Open Sans" panose="020B0606030504020204" pitchFamily="34" charset="0"/>
                <a:ea typeface="ＭＳ Ｐゴシック" panose="020B0600070205080204" pitchFamily="34" charset="-128"/>
              </a:rPr>
              <a:t>5.</a:t>
            </a:r>
            <a:r>
              <a:rPr lang="id-ID" altLang="zh-TW" sz="2400" dirty="0">
                <a:latin typeface="Open Sans" panose="020B0606030504020204" pitchFamily="34" charset="0"/>
                <a:ea typeface="ＭＳ Ｐゴシック" panose="020B0600070205080204" pitchFamily="34" charset="-128"/>
              </a:rPr>
              <a:t>0</a:t>
            </a:r>
            <a:r>
              <a:rPr lang="en-US" altLang="zh-TW" sz="2400" dirty="0">
                <a:latin typeface="Open Sans" panose="020B0606030504020204" pitchFamily="34" charset="0"/>
                <a:ea typeface="ＭＳ Ｐゴシック" panose="020B0600070205080204" pitchFamily="34" charset="-128"/>
              </a:rPr>
              <a:t>1c).</a:t>
            </a:r>
            <a:endParaRPr lang="zh-TW" altLang="en-US" sz="2400" dirty="0">
              <a:latin typeface="Open Sans" panose="020B0606030504020204" pitchFamily="34" charset="0"/>
              <a:ea typeface="ＭＳ Ｐゴシック" panose="020B0600070205080204" pitchFamily="34" charset="-128"/>
            </a:endParaRPr>
          </a:p>
        </p:txBody>
      </p:sp>
      <p:sp>
        <p:nvSpPr>
          <p:cNvPr id="12291" name="TextBox 4">
            <a:extLst>
              <a:ext uri="{FF2B5EF4-FFF2-40B4-BE49-F238E27FC236}">
                <a16:creationId xmlns:a16="http://schemas.microsoft.com/office/drawing/2014/main" id="{17E18123-6EB6-4555-56E5-1ABD295DCA44}"/>
              </a:ext>
            </a:extLst>
          </p:cNvPr>
          <p:cNvSpPr txBox="1">
            <a:spLocks noChangeArrowheads="1"/>
          </p:cNvSpPr>
          <p:nvPr/>
        </p:nvSpPr>
        <p:spPr bwMode="auto">
          <a:xfrm>
            <a:off x="4167188" y="900113"/>
            <a:ext cx="5502275"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anose="020B0606030504020204" pitchFamily="34" charset="0"/>
              </a:rPr>
              <a:t>EXPRESSIVE INTERFACES</a:t>
            </a:r>
            <a:endParaRPr lang="id-ID" altLang="zh-TW" sz="3200" b="1">
              <a:latin typeface="Open Sans" panose="020B0606030504020204" pitchFamily="34" charset="0"/>
            </a:endParaRPr>
          </a:p>
          <a:p>
            <a:pPr algn="r" eaLnBrk="1" hangingPunct="1">
              <a:spcBef>
                <a:spcPct val="0"/>
              </a:spcBef>
              <a:buFontTx/>
              <a:buNone/>
            </a:pPr>
            <a:r>
              <a:rPr lang="id-ID" altLang="zh-TW" sz="3200" b="1">
                <a:latin typeface="Open Sans" panose="020B0606030504020204" pitchFamily="34" charset="0"/>
              </a:rPr>
              <a:t>AND EMOTIONAL DESIGN</a:t>
            </a:r>
            <a:endParaRPr lang="en-US" altLang="en-US" sz="3200" b="1">
              <a:latin typeface="Open Sans" panose="020B0606030504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Content Placeholder 2">
            <a:extLst>
              <a:ext uri="{FF2B5EF4-FFF2-40B4-BE49-F238E27FC236}">
                <a16:creationId xmlns:a16="http://schemas.microsoft.com/office/drawing/2014/main" id="{8A60AA85-8522-7B73-8C62-BFA9355631FF}"/>
              </a:ext>
            </a:extLst>
          </p:cNvPr>
          <p:cNvSpPr>
            <a:spLocks noGrp="1"/>
          </p:cNvSpPr>
          <p:nvPr>
            <p:ph idx="1"/>
          </p:nvPr>
        </p:nvSpPr>
        <p:spPr>
          <a:xfrm>
            <a:off x="1289050" y="1931988"/>
            <a:ext cx="8570913" cy="4697412"/>
          </a:xfrm>
        </p:spPr>
        <p:txBody>
          <a:bodyPr/>
          <a:lstStyle/>
          <a:p>
            <a:pPr eaLnBrk="1" hangingPunct="1"/>
            <a:endParaRPr lang="en-US" altLang="zh-TW" sz="2800">
              <a:latin typeface="Open Sans" panose="020B0606030504020204" pitchFamily="34" charset="0"/>
              <a:ea typeface="ＭＳ Ｐゴシック" panose="020B0600070205080204" pitchFamily="34" charset="-128"/>
            </a:endParaRPr>
          </a:p>
          <a:p>
            <a:pPr eaLnBrk="1" hangingPunct="1"/>
            <a:endParaRPr lang="en-US" altLang="zh-TW" sz="2800">
              <a:latin typeface="Open Sans" panose="020B0606030504020204" pitchFamily="34" charset="0"/>
              <a:ea typeface="ＭＳ Ｐゴシック" panose="020B0600070205080204" pitchFamily="34" charset="-128"/>
            </a:endParaRPr>
          </a:p>
          <a:p>
            <a:pPr eaLnBrk="1" hangingPunct="1"/>
            <a:endParaRPr lang="en-US" altLang="zh-TW" sz="2800">
              <a:latin typeface="Open Sans" panose="020B0606030504020204" pitchFamily="34" charset="0"/>
              <a:ea typeface="ＭＳ Ｐゴシック" panose="020B0600070205080204" pitchFamily="34" charset="-128"/>
            </a:endParaRPr>
          </a:p>
          <a:p>
            <a:pPr eaLnBrk="1" hangingPunct="1"/>
            <a:endParaRPr lang="en-US" altLang="zh-TW" sz="2800">
              <a:latin typeface="Open Sans" panose="020B0606030504020204" pitchFamily="34" charset="0"/>
              <a:ea typeface="ＭＳ Ｐゴシック" panose="020B0600070205080204" pitchFamily="34" charset="-128"/>
            </a:endParaRPr>
          </a:p>
          <a:p>
            <a:pPr eaLnBrk="1" hangingPunct="1"/>
            <a:endParaRPr lang="en-US" altLang="zh-TW" sz="2800">
              <a:latin typeface="Open Sans" panose="020B0606030504020204" pitchFamily="34" charset="0"/>
              <a:ea typeface="ＭＳ Ｐゴシック" panose="020B0600070205080204" pitchFamily="34" charset="-128"/>
            </a:endParaRPr>
          </a:p>
          <a:p>
            <a:pPr eaLnBrk="1" hangingPunct="1">
              <a:buFont typeface="Arial" panose="020B0604020202020204" pitchFamily="34" charset="0"/>
              <a:buNone/>
            </a:pPr>
            <a:r>
              <a:rPr lang="en-US" altLang="zh-TW" sz="2800">
                <a:latin typeface="Open Sans" panose="020B0606030504020204" pitchFamily="34" charset="0"/>
                <a:ea typeface="ＭＳ Ｐゴシック" panose="020B0600070205080204" pitchFamily="34" charset="-128"/>
              </a:rPr>
              <a:t>	</a:t>
            </a:r>
            <a:r>
              <a:rPr lang="en-US" altLang="zh-TW" sz="1800">
                <a:latin typeface="Open Sans" panose="020B0606030504020204" pitchFamily="34" charset="0"/>
                <a:ea typeface="ＭＳ Ｐゴシック" panose="020B0600070205080204" pitchFamily="34" charset="-128"/>
              </a:rPr>
              <a:t>Figure </a:t>
            </a:r>
            <a:r>
              <a:rPr lang="id-ID" altLang="zh-TW" sz="1800">
                <a:latin typeface="Open Sans" panose="020B0606030504020204" pitchFamily="34" charset="0"/>
                <a:ea typeface="ＭＳ Ｐゴシック" panose="020B0600070205080204" pitchFamily="34" charset="-128"/>
              </a:rPr>
              <a:t>0</a:t>
            </a:r>
            <a:r>
              <a:rPr lang="en-US" altLang="zh-TW" sz="1800">
                <a:latin typeface="Open Sans" panose="020B0606030504020204" pitchFamily="34" charset="0"/>
                <a:ea typeface="ＭＳ Ｐゴシック" panose="020B0600070205080204" pitchFamily="34" charset="-128"/>
              </a:rPr>
              <a:t>5.</a:t>
            </a:r>
            <a:r>
              <a:rPr lang="id-ID" altLang="zh-TW" sz="1800">
                <a:latin typeface="Open Sans" panose="020B0606030504020204" pitchFamily="34" charset="0"/>
                <a:ea typeface="ＭＳ Ｐゴシック" panose="020B0600070205080204" pitchFamily="34" charset="-128"/>
              </a:rPr>
              <a:t>0</a:t>
            </a:r>
            <a:r>
              <a:rPr lang="en-US" altLang="zh-TW" sz="1800">
                <a:latin typeface="Open Sans" panose="020B0606030504020204" pitchFamily="34" charset="0"/>
                <a:ea typeface="ＭＳ Ｐゴシック" panose="020B0600070205080204" pitchFamily="34" charset="-128"/>
              </a:rPr>
              <a:t>1 Smiling and sad Apple icons for the classic Mac (a) and (b) and for 			        the ipod (c) </a:t>
            </a:r>
          </a:p>
          <a:p>
            <a:pPr algn="just" eaLnBrk="1" hangingPunct="1"/>
            <a:endParaRPr lang="en-US" altLang="zh-TW" sz="2400">
              <a:latin typeface="Open Sans" panose="020B0606030504020204" pitchFamily="34" charset="0"/>
              <a:ea typeface="ＭＳ Ｐゴシック" panose="020B0600070205080204" pitchFamily="34" charset="-128"/>
            </a:endParaRPr>
          </a:p>
          <a:p>
            <a:pPr algn="just" eaLnBrk="1" hangingPunct="1"/>
            <a:r>
              <a:rPr lang="en-US" altLang="zh-TW" sz="2400">
                <a:latin typeface="Open Sans" panose="020B0606030504020204" pitchFamily="34" charset="0"/>
                <a:ea typeface="ＭＳ Ｐゴシック" panose="020B0600070205080204" pitchFamily="34" charset="-128"/>
              </a:rPr>
              <a:t>One of the benefit of using these kinds of expressive embellishments is provide reassuring feedback to the user that can be </a:t>
            </a:r>
            <a:r>
              <a:rPr lang="en-US" altLang="zh-TW" sz="2400" b="1">
                <a:latin typeface="Open Sans" panose="020B0606030504020204" pitchFamily="34" charset="0"/>
                <a:ea typeface="ＭＳ Ｐゴシック" panose="020B0600070205080204" pitchFamily="34" charset="-128"/>
              </a:rPr>
              <a:t>both informative and fun.</a:t>
            </a:r>
          </a:p>
          <a:p>
            <a:pPr eaLnBrk="1" hangingPunct="1"/>
            <a:endParaRPr lang="zh-TW" altLang="en-US" sz="3200">
              <a:latin typeface="Open Sans" panose="020B0606030504020204" pitchFamily="34" charset="0"/>
              <a:ea typeface="ＭＳ Ｐゴシック" panose="020B0600070205080204" pitchFamily="34" charset="-128"/>
            </a:endParaRPr>
          </a:p>
        </p:txBody>
      </p:sp>
      <p:sp>
        <p:nvSpPr>
          <p:cNvPr id="13315" name="TextBox 4">
            <a:extLst>
              <a:ext uri="{FF2B5EF4-FFF2-40B4-BE49-F238E27FC236}">
                <a16:creationId xmlns:a16="http://schemas.microsoft.com/office/drawing/2014/main" id="{58C17D5B-1902-F05E-A763-182509F0DA34}"/>
              </a:ext>
            </a:extLst>
          </p:cNvPr>
          <p:cNvSpPr txBox="1">
            <a:spLocks noChangeArrowheads="1"/>
          </p:cNvSpPr>
          <p:nvPr/>
        </p:nvSpPr>
        <p:spPr bwMode="auto">
          <a:xfrm>
            <a:off x="4167188" y="900113"/>
            <a:ext cx="5502275"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anose="020B0606030504020204" pitchFamily="34" charset="0"/>
              </a:rPr>
              <a:t>EXPRESSIVE INTERFACES</a:t>
            </a:r>
            <a:endParaRPr lang="id-ID" altLang="zh-TW" sz="3200" b="1">
              <a:latin typeface="Open Sans" panose="020B0606030504020204" pitchFamily="34" charset="0"/>
            </a:endParaRPr>
          </a:p>
          <a:p>
            <a:pPr algn="r" eaLnBrk="1" hangingPunct="1">
              <a:spcBef>
                <a:spcPct val="0"/>
              </a:spcBef>
              <a:buFontTx/>
              <a:buNone/>
            </a:pPr>
            <a:r>
              <a:rPr lang="id-ID" altLang="zh-TW" sz="3200" b="1">
                <a:latin typeface="Open Sans" panose="020B0606030504020204" pitchFamily="34" charset="0"/>
              </a:rPr>
              <a:t>AND EMOTIONAL DESIGN</a:t>
            </a:r>
            <a:endParaRPr lang="en-US" altLang="en-US" sz="3200" b="1">
              <a:latin typeface="Open Sans" panose="020B0606030504020204" pitchFamily="34" charset="0"/>
            </a:endParaRPr>
          </a:p>
        </p:txBody>
      </p:sp>
      <p:pic>
        <p:nvPicPr>
          <p:cNvPr id="13316" name="Picture 3">
            <a:extLst>
              <a:ext uri="{FF2B5EF4-FFF2-40B4-BE49-F238E27FC236}">
                <a16:creationId xmlns:a16="http://schemas.microsoft.com/office/drawing/2014/main" id="{4D7EE161-E4A2-0FB7-04A5-CAAFC81FAE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7863" y="1931988"/>
            <a:ext cx="4921250" cy="2487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Content Placeholder 2">
            <a:extLst>
              <a:ext uri="{FF2B5EF4-FFF2-40B4-BE49-F238E27FC236}">
                <a16:creationId xmlns:a16="http://schemas.microsoft.com/office/drawing/2014/main" id="{20D24E65-5BA5-DD16-6425-6C2B868CDAF3}"/>
              </a:ext>
            </a:extLst>
          </p:cNvPr>
          <p:cNvSpPr>
            <a:spLocks noGrp="1"/>
          </p:cNvSpPr>
          <p:nvPr>
            <p:ph idx="1"/>
          </p:nvPr>
        </p:nvSpPr>
        <p:spPr>
          <a:xfrm>
            <a:off x="1289050" y="1931988"/>
            <a:ext cx="8570913" cy="4697412"/>
          </a:xfrm>
        </p:spPr>
        <p:txBody>
          <a:bodyPr/>
          <a:lstStyle/>
          <a:p>
            <a:pPr eaLnBrk="1" hangingPunct="1"/>
            <a:r>
              <a:rPr lang="en-US" altLang="zh-TW" sz="2800" dirty="0">
                <a:latin typeface="Open Sans" panose="020B0606030504020204" pitchFamily="34" charset="0"/>
                <a:ea typeface="ＭＳ Ｐゴシック" panose="020B0600070205080204" pitchFamily="34" charset="-128"/>
              </a:rPr>
              <a:t>Other ways of conveying expressivity include the following:</a:t>
            </a:r>
            <a:endParaRPr lang="id-ID" altLang="zh-TW" sz="2800" dirty="0">
              <a:latin typeface="Open Sans" panose="020B0606030504020204" pitchFamily="34" charset="0"/>
              <a:ea typeface="ＭＳ Ｐゴシック" panose="020B0600070205080204" pitchFamily="34" charset="-128"/>
            </a:endParaRPr>
          </a:p>
          <a:p>
            <a:pPr lvl="1" eaLnBrk="1" hangingPunct="1"/>
            <a:r>
              <a:rPr lang="en-US" altLang="zh-TW" sz="2400" dirty="0">
                <a:highlight>
                  <a:srgbClr val="FFFF00"/>
                </a:highlight>
                <a:latin typeface="Open Sans" panose="020B0606030504020204" pitchFamily="34" charset="0"/>
                <a:ea typeface="ＭＳ Ｐゴシック" panose="020B0600070205080204" pitchFamily="34" charset="-128"/>
              </a:rPr>
              <a:t>Animated icons </a:t>
            </a:r>
            <a:r>
              <a:rPr lang="en-US" altLang="zh-TW" sz="2400" dirty="0">
                <a:latin typeface="Open Sans" panose="020B0606030504020204" pitchFamily="34" charset="0"/>
                <a:ea typeface="ＭＳ Ｐゴシック" panose="020B0600070205080204" pitchFamily="34" charset="-128"/>
              </a:rPr>
              <a:t>(for example, a recycle bin expanding when a file is placed in it and paper disappearing in a puff of smoke when emptied)</a:t>
            </a:r>
            <a:endParaRPr lang="id-ID" altLang="zh-TW" sz="2400" dirty="0">
              <a:latin typeface="Open Sans" panose="020B0606030504020204" pitchFamily="34" charset="0"/>
              <a:ea typeface="ＭＳ Ｐゴシック" panose="020B0600070205080204" pitchFamily="34" charset="-128"/>
            </a:endParaRPr>
          </a:p>
          <a:p>
            <a:pPr lvl="1" eaLnBrk="1" hangingPunct="1"/>
            <a:r>
              <a:rPr lang="en-US" altLang="zh-TW" sz="2400" dirty="0" err="1">
                <a:latin typeface="Open Sans" panose="020B0606030504020204" pitchFamily="34" charset="0"/>
                <a:ea typeface="ＭＳ Ｐゴシック" panose="020B0600070205080204" pitchFamily="34" charset="-128"/>
              </a:rPr>
              <a:t>Sonifications</a:t>
            </a:r>
            <a:r>
              <a:rPr lang="en-US" altLang="zh-TW" sz="2400" dirty="0">
                <a:latin typeface="Open Sans" panose="020B0606030504020204" pitchFamily="34" charset="0"/>
                <a:ea typeface="ＭＳ Ｐゴシック" panose="020B0600070205080204" pitchFamily="34" charset="-128"/>
              </a:rPr>
              <a:t> indicating actions and events (such as whoosh for a window closing, “</a:t>
            </a:r>
            <a:r>
              <a:rPr lang="en-US" altLang="zh-TW" sz="2400" dirty="0" err="1">
                <a:latin typeface="Open Sans" panose="020B0606030504020204" pitchFamily="34" charset="0"/>
                <a:ea typeface="ＭＳ Ｐゴシック" panose="020B0600070205080204" pitchFamily="34" charset="-128"/>
              </a:rPr>
              <a:t>schlook</a:t>
            </a:r>
            <a:r>
              <a:rPr lang="en-US" altLang="zh-TW" sz="2400" dirty="0">
                <a:latin typeface="Open Sans" panose="020B0606030504020204" pitchFamily="34" charset="0"/>
                <a:ea typeface="ＭＳ Ｐゴシック" panose="020B0600070205080204" pitchFamily="34" charset="-128"/>
              </a:rPr>
              <a:t>” for a file being dragged, or ding for a new email arriving)</a:t>
            </a:r>
            <a:endParaRPr lang="id-ID" altLang="zh-TW" sz="2400" dirty="0">
              <a:latin typeface="Open Sans" panose="020B0606030504020204" pitchFamily="34" charset="0"/>
              <a:ea typeface="ＭＳ Ｐゴシック" panose="020B0600070205080204" pitchFamily="34" charset="-128"/>
            </a:endParaRPr>
          </a:p>
          <a:p>
            <a:pPr lvl="1" eaLnBrk="1" hangingPunct="1"/>
            <a:r>
              <a:rPr lang="en-US" altLang="zh-TW" sz="2400" dirty="0">
                <a:latin typeface="Open Sans" panose="020B0606030504020204" pitchFamily="34" charset="0"/>
                <a:ea typeface="ＭＳ Ｐゴシック" panose="020B0600070205080204" pitchFamily="34" charset="-128"/>
              </a:rPr>
              <a:t>Vibrotactile feedback, such as distinct smartphone buzzes that represent specific messages from friends or family </a:t>
            </a:r>
            <a:endParaRPr lang="zh-TW" altLang="en-US" sz="2400" dirty="0">
              <a:latin typeface="Open Sans" panose="020B0606030504020204" pitchFamily="34" charset="0"/>
              <a:ea typeface="ＭＳ Ｐゴシック" panose="020B0600070205080204" pitchFamily="34" charset="-128"/>
            </a:endParaRPr>
          </a:p>
        </p:txBody>
      </p:sp>
      <p:sp>
        <p:nvSpPr>
          <p:cNvPr id="14339" name="TextBox 4">
            <a:extLst>
              <a:ext uri="{FF2B5EF4-FFF2-40B4-BE49-F238E27FC236}">
                <a16:creationId xmlns:a16="http://schemas.microsoft.com/office/drawing/2014/main" id="{91E79E8C-A1FB-CEC9-D5D0-A364B3524541}"/>
              </a:ext>
            </a:extLst>
          </p:cNvPr>
          <p:cNvSpPr txBox="1">
            <a:spLocks noChangeArrowheads="1"/>
          </p:cNvSpPr>
          <p:nvPr/>
        </p:nvSpPr>
        <p:spPr bwMode="auto">
          <a:xfrm>
            <a:off x="4167188" y="900113"/>
            <a:ext cx="5502275"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dirty="0">
                <a:latin typeface="Open Sans" panose="020B0606030504020204" pitchFamily="34" charset="0"/>
              </a:rPr>
              <a:t>EXPRESSIVE INTERFACES</a:t>
            </a:r>
            <a:endParaRPr lang="id-ID" altLang="zh-TW" sz="3200" b="1" dirty="0">
              <a:latin typeface="Open Sans" panose="020B0606030504020204" pitchFamily="34" charset="0"/>
            </a:endParaRPr>
          </a:p>
          <a:p>
            <a:pPr algn="r" eaLnBrk="1" hangingPunct="1">
              <a:spcBef>
                <a:spcPct val="0"/>
              </a:spcBef>
              <a:buFontTx/>
              <a:buNone/>
            </a:pPr>
            <a:r>
              <a:rPr lang="id-ID" altLang="zh-TW" sz="3200" b="1" dirty="0">
                <a:latin typeface="Open Sans" panose="020B0606030504020204" pitchFamily="34" charset="0"/>
              </a:rPr>
              <a:t>AND EMOTIONAL DESIGN</a:t>
            </a:r>
            <a:endParaRPr lang="en-US" altLang="en-US" sz="3200" b="1" dirty="0">
              <a:latin typeface="Open Sans" panose="020B0606030504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Content Placeholder 2">
            <a:extLst>
              <a:ext uri="{FF2B5EF4-FFF2-40B4-BE49-F238E27FC236}">
                <a16:creationId xmlns:a16="http://schemas.microsoft.com/office/drawing/2014/main" id="{55D2FE52-E14A-D595-DE56-615FC5FE2E87}"/>
              </a:ext>
            </a:extLst>
          </p:cNvPr>
          <p:cNvSpPr>
            <a:spLocks noGrp="1"/>
          </p:cNvSpPr>
          <p:nvPr>
            <p:ph idx="1"/>
          </p:nvPr>
        </p:nvSpPr>
        <p:spPr>
          <a:xfrm>
            <a:off x="1289050" y="1931988"/>
            <a:ext cx="8570913" cy="4697412"/>
          </a:xfrm>
        </p:spPr>
        <p:txBody>
          <a:bodyPr/>
          <a:lstStyle/>
          <a:p>
            <a:pPr algn="just" eaLnBrk="1" hangingPunct="1"/>
            <a:r>
              <a:rPr lang="en-US" altLang="zh-TW" sz="2400">
                <a:latin typeface="Open Sans" panose="020B0606030504020204" pitchFamily="34" charset="0"/>
                <a:ea typeface="ＭＳ Ｐゴシック" panose="020B0600070205080204" pitchFamily="34" charset="-128"/>
              </a:rPr>
              <a:t>A universal method is the use of emoticons, originally keyboard symbols that were combine in various ways to convey feelings and emotions by simulating facial expressions such as smiling, winking, and frowning on the screen.(See Figure </a:t>
            </a:r>
            <a:r>
              <a:rPr lang="id-ID" altLang="zh-TW" sz="2400">
                <a:latin typeface="Open Sans" panose="020B0606030504020204" pitchFamily="34" charset="0"/>
                <a:ea typeface="ＭＳ Ｐゴシック" panose="020B0600070205080204" pitchFamily="34" charset="-128"/>
              </a:rPr>
              <a:t>0</a:t>
            </a:r>
            <a:r>
              <a:rPr lang="en-US" altLang="zh-TW" sz="2400">
                <a:latin typeface="Open Sans" panose="020B0606030504020204" pitchFamily="34" charset="0"/>
                <a:ea typeface="ＭＳ Ｐゴシック" panose="020B0600070205080204" pitchFamily="34" charset="-128"/>
              </a:rPr>
              <a:t>5.</a:t>
            </a:r>
            <a:r>
              <a:rPr lang="id-ID" altLang="zh-TW" sz="2400">
                <a:latin typeface="Open Sans" panose="020B0606030504020204" pitchFamily="34" charset="0"/>
                <a:ea typeface="ＭＳ Ｐゴシック" panose="020B0600070205080204" pitchFamily="34" charset="-128"/>
              </a:rPr>
              <a:t>0</a:t>
            </a:r>
            <a:r>
              <a:rPr lang="en-US" altLang="zh-TW" sz="2400">
                <a:latin typeface="Open Sans" panose="020B0606030504020204" pitchFamily="34" charset="0"/>
                <a:ea typeface="ＭＳ Ｐゴシック" panose="020B0600070205080204" pitchFamily="34" charset="-128"/>
              </a:rPr>
              <a:t>2)</a:t>
            </a:r>
          </a:p>
          <a:p>
            <a:pPr algn="just" eaLnBrk="1" hangingPunct="1"/>
            <a:endParaRPr lang="en-US" altLang="zh-TW" sz="2400">
              <a:latin typeface="Open Sans" panose="020B0606030504020204" pitchFamily="34" charset="0"/>
              <a:ea typeface="ＭＳ Ｐゴシック" panose="020B0600070205080204" pitchFamily="34" charset="-128"/>
            </a:endParaRPr>
          </a:p>
          <a:p>
            <a:pPr algn="just" eaLnBrk="1" hangingPunct="1"/>
            <a:endParaRPr lang="en-US" altLang="zh-TW" sz="2400" b="1">
              <a:latin typeface="Open Sans" panose="020B0606030504020204" pitchFamily="34" charset="0"/>
              <a:ea typeface="ＭＳ Ｐゴシック" panose="020B0600070205080204" pitchFamily="34" charset="-128"/>
            </a:endParaRPr>
          </a:p>
          <a:p>
            <a:pPr eaLnBrk="1" hangingPunct="1"/>
            <a:endParaRPr lang="zh-TW" altLang="en-US" sz="3200">
              <a:latin typeface="Open Sans" panose="020B0606030504020204" pitchFamily="34" charset="0"/>
              <a:ea typeface="ＭＳ Ｐゴシック" panose="020B0600070205080204" pitchFamily="34" charset="-128"/>
            </a:endParaRPr>
          </a:p>
        </p:txBody>
      </p:sp>
      <p:sp>
        <p:nvSpPr>
          <p:cNvPr id="15363" name="TextBox 4">
            <a:extLst>
              <a:ext uri="{FF2B5EF4-FFF2-40B4-BE49-F238E27FC236}">
                <a16:creationId xmlns:a16="http://schemas.microsoft.com/office/drawing/2014/main" id="{44D110A9-9163-4133-2809-34E8BDA4C049}"/>
              </a:ext>
            </a:extLst>
          </p:cNvPr>
          <p:cNvSpPr txBox="1">
            <a:spLocks noChangeArrowheads="1"/>
          </p:cNvSpPr>
          <p:nvPr/>
        </p:nvSpPr>
        <p:spPr bwMode="auto">
          <a:xfrm>
            <a:off x="4167188" y="900113"/>
            <a:ext cx="5502275"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anose="020B0606030504020204" pitchFamily="34" charset="0"/>
              </a:rPr>
              <a:t>EXPRESSIVE INTERFACES</a:t>
            </a:r>
            <a:endParaRPr lang="id-ID" altLang="zh-TW" sz="3200" b="1">
              <a:latin typeface="Open Sans" panose="020B0606030504020204" pitchFamily="34" charset="0"/>
            </a:endParaRPr>
          </a:p>
          <a:p>
            <a:pPr algn="r" eaLnBrk="1" hangingPunct="1">
              <a:spcBef>
                <a:spcPct val="0"/>
              </a:spcBef>
              <a:buFontTx/>
              <a:buNone/>
            </a:pPr>
            <a:r>
              <a:rPr lang="id-ID" altLang="zh-TW" sz="3200" b="1">
                <a:latin typeface="Open Sans" panose="020B0606030504020204" pitchFamily="34" charset="0"/>
              </a:rPr>
              <a:t>AND EMOTIONAL DESIGN</a:t>
            </a:r>
            <a:endParaRPr lang="en-US" altLang="en-US" sz="3200" b="1">
              <a:latin typeface="Open Sans" panose="020B0606030504020204" pitchFamily="34" charset="0"/>
            </a:endParaRPr>
          </a:p>
        </p:txBody>
      </p:sp>
      <p:pic>
        <p:nvPicPr>
          <p:cNvPr id="15364" name="Picture 2">
            <a:extLst>
              <a:ext uri="{FF2B5EF4-FFF2-40B4-BE49-F238E27FC236}">
                <a16:creationId xmlns:a16="http://schemas.microsoft.com/office/drawing/2014/main" id="{283CB147-285A-6447-B829-CABA64E4EE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68575" y="4056063"/>
            <a:ext cx="6897688" cy="2573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TextBox 5">
            <a:extLst>
              <a:ext uri="{FF2B5EF4-FFF2-40B4-BE49-F238E27FC236}">
                <a16:creationId xmlns:a16="http://schemas.microsoft.com/office/drawing/2014/main" id="{BC450248-BF7F-7A17-D232-78088EC81FE1}"/>
              </a:ext>
            </a:extLst>
          </p:cNvPr>
          <p:cNvSpPr txBox="1">
            <a:spLocks noChangeArrowheads="1"/>
          </p:cNvSpPr>
          <p:nvPr/>
        </p:nvSpPr>
        <p:spPr bwMode="auto">
          <a:xfrm>
            <a:off x="3659188" y="6629400"/>
            <a:ext cx="5005387"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r>
              <a:rPr lang="en-US" altLang="en-US"/>
              <a:t>Figure </a:t>
            </a:r>
            <a:r>
              <a:rPr lang="id-ID" altLang="en-US"/>
              <a:t>0</a:t>
            </a:r>
            <a:r>
              <a:rPr lang="en-US" altLang="en-US"/>
              <a:t>5.</a:t>
            </a:r>
            <a:r>
              <a:rPr lang="id-ID" altLang="en-US"/>
              <a:t>0</a:t>
            </a:r>
            <a:r>
              <a:rPr lang="en-US" altLang="en-US"/>
              <a:t>2 Some commonly used emoticons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2AF78-1422-EDA9-F516-EA6E4F7DA003}"/>
              </a:ext>
            </a:extLst>
          </p:cNvPr>
          <p:cNvSpPr>
            <a:spLocks noGrp="1"/>
          </p:cNvSpPr>
          <p:nvPr>
            <p:ph type="title"/>
          </p:nvPr>
        </p:nvSpPr>
        <p:spPr/>
        <p:txBody>
          <a:bodyPr/>
          <a:lstStyle/>
          <a:p>
            <a:endParaRPr lang="en-ID"/>
          </a:p>
        </p:txBody>
      </p:sp>
      <p:pic>
        <p:nvPicPr>
          <p:cNvPr id="4" name="Picture 3">
            <a:extLst>
              <a:ext uri="{FF2B5EF4-FFF2-40B4-BE49-F238E27FC236}">
                <a16:creationId xmlns:a16="http://schemas.microsoft.com/office/drawing/2014/main" id="{F80A0E68-BF2C-CE47-47CF-FDFF108D6BAD}"/>
              </a:ext>
            </a:extLst>
          </p:cNvPr>
          <p:cNvPicPr>
            <a:picLocks noChangeAspect="1"/>
          </p:cNvPicPr>
          <p:nvPr/>
        </p:nvPicPr>
        <p:blipFill>
          <a:blip r:embed="rId2"/>
          <a:stretch>
            <a:fillRect/>
          </a:stretch>
        </p:blipFill>
        <p:spPr>
          <a:xfrm>
            <a:off x="1452607" y="439158"/>
            <a:ext cx="7563505" cy="5665961"/>
          </a:xfrm>
          <a:prstGeom prst="rect">
            <a:avLst/>
          </a:prstGeom>
        </p:spPr>
      </p:pic>
    </p:spTree>
    <p:extLst>
      <p:ext uri="{BB962C8B-B14F-4D97-AF65-F5344CB8AC3E}">
        <p14:creationId xmlns:p14="http://schemas.microsoft.com/office/powerpoint/2010/main" val="24894966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Content Placeholder 2">
            <a:extLst>
              <a:ext uri="{FF2B5EF4-FFF2-40B4-BE49-F238E27FC236}">
                <a16:creationId xmlns:a16="http://schemas.microsoft.com/office/drawing/2014/main" id="{496865F7-A0E0-F231-AAC2-49563B5569A4}"/>
              </a:ext>
            </a:extLst>
          </p:cNvPr>
          <p:cNvSpPr>
            <a:spLocks noGrp="1"/>
          </p:cNvSpPr>
          <p:nvPr>
            <p:ph idx="1"/>
          </p:nvPr>
        </p:nvSpPr>
        <p:spPr>
          <a:xfrm>
            <a:off x="1289050" y="1931988"/>
            <a:ext cx="8570913" cy="4697412"/>
          </a:xfrm>
        </p:spPr>
        <p:txBody>
          <a:bodyPr/>
          <a:lstStyle/>
          <a:p>
            <a:pPr algn="just" eaLnBrk="1" hangingPunct="1"/>
            <a:r>
              <a:rPr lang="en-US" altLang="zh-TW" sz="2600" dirty="0">
                <a:latin typeface="Open Sans" panose="020B0606030504020204" pitchFamily="34" charset="0"/>
                <a:ea typeface="ＭＳ Ｐゴシック" panose="020B0600070205080204" pitchFamily="34" charset="-128"/>
              </a:rPr>
              <a:t>In many situations, computer interfaces may </a:t>
            </a:r>
            <a:r>
              <a:rPr lang="en-US" altLang="zh-TW" sz="2600" dirty="0">
                <a:highlight>
                  <a:srgbClr val="FFFF00"/>
                </a:highlight>
                <a:latin typeface="Open Sans" panose="020B0606030504020204" pitchFamily="34" charset="0"/>
                <a:ea typeface="ＭＳ Ｐゴシック" panose="020B0600070205080204" pitchFamily="34" charset="-128"/>
              </a:rPr>
              <a:t>inadvertently elicit negative emotional responses, such as anger and disgust</a:t>
            </a:r>
            <a:r>
              <a:rPr lang="en-US" altLang="zh-TW" sz="2600" dirty="0">
                <a:latin typeface="Open Sans" panose="020B0606030504020204" pitchFamily="34" charset="0"/>
                <a:ea typeface="ＭＳ Ｐゴシック" panose="020B0600070205080204" pitchFamily="34" charset="-128"/>
              </a:rPr>
              <a:t>.</a:t>
            </a:r>
          </a:p>
          <a:p>
            <a:pPr algn="just" eaLnBrk="1" hangingPunct="1">
              <a:buFont typeface="Arial" panose="020B0604020202020204" pitchFamily="34" charset="0"/>
              <a:buNone/>
            </a:pPr>
            <a:endParaRPr lang="en-US" altLang="zh-TW" sz="2600" dirty="0">
              <a:latin typeface="Open Sans" panose="020B0606030504020204" pitchFamily="34" charset="0"/>
              <a:ea typeface="ＭＳ Ｐゴシック" panose="020B0600070205080204" pitchFamily="34" charset="-128"/>
            </a:endParaRPr>
          </a:p>
          <a:p>
            <a:pPr algn="just" eaLnBrk="1" hangingPunct="1"/>
            <a:r>
              <a:rPr lang="en-US" altLang="zh-TW" sz="2600" dirty="0">
                <a:latin typeface="Open Sans" panose="020B0606030504020204" pitchFamily="34" charset="0"/>
                <a:ea typeface="ＭＳ Ｐゴシック" panose="020B0600070205080204" pitchFamily="34" charset="-128"/>
              </a:rPr>
              <a:t>This typically happens when something that should be simple to use or set turns out to be complex.</a:t>
            </a:r>
          </a:p>
          <a:p>
            <a:pPr algn="just" eaLnBrk="1" hangingPunct="1">
              <a:buFont typeface="Arial" panose="020B0604020202020204" pitchFamily="34" charset="0"/>
              <a:buNone/>
            </a:pPr>
            <a:endParaRPr lang="en-US" altLang="zh-TW" sz="2600" dirty="0">
              <a:latin typeface="Open Sans" panose="020B0606030504020204" pitchFamily="34" charset="0"/>
              <a:ea typeface="ＭＳ Ｐゴシック" panose="020B0600070205080204" pitchFamily="34" charset="-128"/>
            </a:endParaRPr>
          </a:p>
          <a:p>
            <a:pPr algn="just" eaLnBrk="1" hangingPunct="1"/>
            <a:r>
              <a:rPr lang="en-US" altLang="zh-TW" sz="2600" dirty="0">
                <a:latin typeface="Open Sans" panose="020B0606030504020204" pitchFamily="34" charset="0"/>
                <a:ea typeface="ＭＳ Ｐゴシック" panose="020B0600070205080204" pitchFamily="34" charset="-128"/>
              </a:rPr>
              <a:t>For example : Getting a printer to work with a new digital camera, trying to switch from watching a DVD to a TV channel, and changing the time on a digital alarm clock in a hotel can be very trying.</a:t>
            </a:r>
          </a:p>
          <a:p>
            <a:pPr algn="just" eaLnBrk="1" hangingPunct="1"/>
            <a:endParaRPr lang="en-US" altLang="zh-TW" sz="2400" b="1" dirty="0">
              <a:latin typeface="Open Sans" panose="020B0606030504020204" pitchFamily="34" charset="0"/>
              <a:ea typeface="ＭＳ Ｐゴシック" panose="020B0600070205080204" pitchFamily="34" charset="-128"/>
            </a:endParaRPr>
          </a:p>
          <a:p>
            <a:pPr eaLnBrk="1" hangingPunct="1"/>
            <a:endParaRPr lang="zh-TW" altLang="en-US" sz="3200" dirty="0">
              <a:latin typeface="Open Sans" panose="020B0606030504020204" pitchFamily="34" charset="0"/>
              <a:ea typeface="ＭＳ Ｐゴシック" panose="020B0600070205080204" pitchFamily="34" charset="-128"/>
            </a:endParaRPr>
          </a:p>
        </p:txBody>
      </p:sp>
      <p:sp>
        <p:nvSpPr>
          <p:cNvPr id="16387" name="TextBox 4">
            <a:extLst>
              <a:ext uri="{FF2B5EF4-FFF2-40B4-BE49-F238E27FC236}">
                <a16:creationId xmlns:a16="http://schemas.microsoft.com/office/drawing/2014/main" id="{21F5E66A-78BB-4EFD-66FA-EFC338E4D74B}"/>
              </a:ext>
            </a:extLst>
          </p:cNvPr>
          <p:cNvSpPr txBox="1">
            <a:spLocks noChangeArrowheads="1"/>
          </p:cNvSpPr>
          <p:nvPr/>
        </p:nvSpPr>
        <p:spPr bwMode="auto">
          <a:xfrm>
            <a:off x="4603750" y="900113"/>
            <a:ext cx="50657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id-ID" altLang="zh-TW" sz="3200" b="1">
                <a:latin typeface="Open Sans" panose="020B0606030504020204" pitchFamily="34" charset="0"/>
              </a:rPr>
              <a:t>ANNOYING</a:t>
            </a:r>
            <a:r>
              <a:rPr lang="en-US" altLang="zh-TW" sz="3200" b="1">
                <a:latin typeface="Open Sans" panose="020B0606030504020204" pitchFamily="34" charset="0"/>
              </a:rPr>
              <a:t> INTERFACES</a:t>
            </a:r>
            <a:endParaRPr lang="en-US" altLang="en-US" sz="3200" b="1">
              <a:latin typeface="Open Sans" panose="020B0606030504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2BE6A-A6E7-0503-F33F-5E846F238C2B}"/>
              </a:ext>
            </a:extLst>
          </p:cNvPr>
          <p:cNvSpPr>
            <a:spLocks noGrp="1"/>
          </p:cNvSpPr>
          <p:nvPr>
            <p:ph type="title"/>
          </p:nvPr>
        </p:nvSpPr>
        <p:spPr>
          <a:xfrm>
            <a:off x="754907" y="5435549"/>
            <a:ext cx="9618662" cy="1260475"/>
          </a:xfrm>
        </p:spPr>
        <p:txBody>
          <a:bodyPr/>
          <a:lstStyle/>
          <a:p>
            <a:r>
              <a:rPr lang="en-ID" sz="4400" dirty="0"/>
              <a:t>https://www.menti.com/alnu6pekv63q</a:t>
            </a:r>
          </a:p>
        </p:txBody>
      </p:sp>
      <p:pic>
        <p:nvPicPr>
          <p:cNvPr id="4" name="Picture 3">
            <a:extLst>
              <a:ext uri="{FF2B5EF4-FFF2-40B4-BE49-F238E27FC236}">
                <a16:creationId xmlns:a16="http://schemas.microsoft.com/office/drawing/2014/main" id="{81DD12D0-F677-FADD-A284-CDA89B099D0E}"/>
              </a:ext>
            </a:extLst>
          </p:cNvPr>
          <p:cNvPicPr>
            <a:picLocks noChangeAspect="1"/>
          </p:cNvPicPr>
          <p:nvPr/>
        </p:nvPicPr>
        <p:blipFill rotWithShape="1">
          <a:blip r:embed="rId2"/>
          <a:srcRect b="18801"/>
          <a:stretch/>
        </p:blipFill>
        <p:spPr>
          <a:xfrm>
            <a:off x="2446964" y="1497063"/>
            <a:ext cx="5598723" cy="4145596"/>
          </a:xfrm>
          <a:prstGeom prst="rect">
            <a:avLst/>
          </a:prstGeom>
        </p:spPr>
      </p:pic>
      <p:pic>
        <p:nvPicPr>
          <p:cNvPr id="8" name="Picture 7">
            <a:extLst>
              <a:ext uri="{FF2B5EF4-FFF2-40B4-BE49-F238E27FC236}">
                <a16:creationId xmlns:a16="http://schemas.microsoft.com/office/drawing/2014/main" id="{5E2089F6-59B8-F7DF-A5EA-414401AD65F9}"/>
              </a:ext>
            </a:extLst>
          </p:cNvPr>
          <p:cNvPicPr>
            <a:picLocks noChangeAspect="1"/>
          </p:cNvPicPr>
          <p:nvPr/>
        </p:nvPicPr>
        <p:blipFill>
          <a:blip r:embed="rId3"/>
          <a:stretch>
            <a:fillRect/>
          </a:stretch>
        </p:blipFill>
        <p:spPr>
          <a:xfrm>
            <a:off x="1370878" y="769300"/>
            <a:ext cx="8728572" cy="736236"/>
          </a:xfrm>
          <a:prstGeom prst="rect">
            <a:avLst/>
          </a:prstGeom>
        </p:spPr>
      </p:pic>
    </p:spTree>
    <p:extLst>
      <p:ext uri="{BB962C8B-B14F-4D97-AF65-F5344CB8AC3E}">
        <p14:creationId xmlns:p14="http://schemas.microsoft.com/office/powerpoint/2010/main" val="1945394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Content Placeholder 2">
            <a:extLst>
              <a:ext uri="{FF2B5EF4-FFF2-40B4-BE49-F238E27FC236}">
                <a16:creationId xmlns:a16="http://schemas.microsoft.com/office/drawing/2014/main" id="{BFE33593-0C55-AE4F-B4E8-93F0CB37F072}"/>
              </a:ext>
            </a:extLst>
          </p:cNvPr>
          <p:cNvSpPr>
            <a:spLocks noGrp="1"/>
          </p:cNvSpPr>
          <p:nvPr>
            <p:ph idx="1"/>
          </p:nvPr>
        </p:nvSpPr>
        <p:spPr>
          <a:xfrm>
            <a:off x="2066925" y="1931988"/>
            <a:ext cx="7793038" cy="4697412"/>
          </a:xfrm>
        </p:spPr>
        <p:txBody>
          <a:bodyPr/>
          <a:lstStyle/>
          <a:p>
            <a:r>
              <a:rPr lang="en-AU" altLang="en-US" sz="2800">
                <a:latin typeface="Open Sans" panose="020B0606030504020204" pitchFamily="34" charset="0"/>
                <a:ea typeface="ＭＳ Ｐゴシック" panose="020B0600070205080204" pitchFamily="34" charset="-128"/>
              </a:rPr>
              <a:t>LO 1: Describe  the concept of interaction 			    design</a:t>
            </a:r>
            <a:endParaRPr lang="en-US" altLang="en-US" sz="2800">
              <a:latin typeface="Open Sans" panose="020B0606030504020204" pitchFamily="34" charset="0"/>
              <a:ea typeface="ＭＳ Ｐゴシック" panose="020B0600070205080204" pitchFamily="34" charset="-128"/>
            </a:endParaRPr>
          </a:p>
          <a:p>
            <a:r>
              <a:rPr lang="en-AU" altLang="en-US" sz="2800">
                <a:latin typeface="Open Sans" panose="020B0606030504020204" pitchFamily="34" charset="0"/>
                <a:ea typeface="ＭＳ Ｐゴシック" panose="020B0600070205080204" pitchFamily="34" charset="-128"/>
              </a:rPr>
              <a:t>LO 2: Use  guidelines, principles ,models, 			    and framework related with interaction 		    design</a:t>
            </a:r>
            <a:endParaRPr lang="en-US" altLang="en-US" sz="2800">
              <a:latin typeface="Open Sans" panose="020B0606030504020204" pitchFamily="34" charset="0"/>
              <a:ea typeface="ＭＳ Ｐゴシック" panose="020B0600070205080204" pitchFamily="34" charset="-128"/>
            </a:endParaRPr>
          </a:p>
          <a:p>
            <a:pPr lvl="1" eaLnBrk="1" hangingPunct="1">
              <a:buFontTx/>
              <a:buNone/>
            </a:pPr>
            <a:endParaRPr lang="zh-TW" altLang="en-US">
              <a:latin typeface="Open Sans" panose="020B0606030504020204" pitchFamily="34" charset="0"/>
              <a:ea typeface="ＭＳ Ｐゴシック" panose="020B0600070205080204" pitchFamily="34" charset="-128"/>
            </a:endParaRPr>
          </a:p>
          <a:p>
            <a:pPr eaLnBrk="1" hangingPunct="1">
              <a:buFont typeface="Arial" panose="020B0604020202020204" pitchFamily="34" charset="0"/>
              <a:buNone/>
            </a:pPr>
            <a:endParaRPr lang="zh-TW" altLang="en-US">
              <a:latin typeface="Open Sans" panose="020B0606030504020204" pitchFamily="34" charset="0"/>
              <a:ea typeface="ＭＳ Ｐゴシック" panose="020B0600070205080204" pitchFamily="34" charset="-128"/>
            </a:endParaRPr>
          </a:p>
        </p:txBody>
      </p:sp>
      <p:sp>
        <p:nvSpPr>
          <p:cNvPr id="8196" name="TextBox 4">
            <a:extLst>
              <a:ext uri="{FF2B5EF4-FFF2-40B4-BE49-F238E27FC236}">
                <a16:creationId xmlns:a16="http://schemas.microsoft.com/office/drawing/2014/main" id="{446D95D5-F968-03A1-6830-738B58329788}"/>
              </a:ext>
            </a:extLst>
          </p:cNvPr>
          <p:cNvSpPr txBox="1">
            <a:spLocks noChangeArrowheads="1"/>
          </p:cNvSpPr>
          <p:nvPr/>
        </p:nvSpPr>
        <p:spPr bwMode="auto">
          <a:xfrm>
            <a:off x="3970338" y="900113"/>
            <a:ext cx="5699125" cy="635000"/>
          </a:xfrm>
          <a:prstGeom prst="rect">
            <a:avLst/>
          </a:prstGeom>
          <a:noFill/>
          <a:ln>
            <a:noFill/>
          </a:ln>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lvl="1" algn="r" eaLnBrk="1" hangingPunct="1">
              <a:defRPr/>
            </a:pPr>
            <a:r>
              <a:rPr lang="en-US" altLang="zh-TW" sz="3529" dirty="0"/>
              <a:t>LEARNING OUTCOMES</a:t>
            </a:r>
            <a:endParaRPr lang="en-US" altLang="en-US" sz="3529" b="1" dirty="0">
              <a:latin typeface="Calibri" panose="020F050202020403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Content Placeholder 2">
            <a:extLst>
              <a:ext uri="{FF2B5EF4-FFF2-40B4-BE49-F238E27FC236}">
                <a16:creationId xmlns:a16="http://schemas.microsoft.com/office/drawing/2014/main" id="{424219CE-F2D3-B0CD-09D1-E6EAC7ED3967}"/>
              </a:ext>
            </a:extLst>
          </p:cNvPr>
          <p:cNvSpPr>
            <a:spLocks noGrp="1"/>
          </p:cNvSpPr>
          <p:nvPr>
            <p:ph idx="1"/>
          </p:nvPr>
        </p:nvSpPr>
        <p:spPr>
          <a:xfrm>
            <a:off x="1289050" y="1722437"/>
            <a:ext cx="8570913" cy="5534889"/>
          </a:xfrm>
        </p:spPr>
        <p:txBody>
          <a:bodyPr/>
          <a:lstStyle/>
          <a:p>
            <a:pPr algn="just" eaLnBrk="1" hangingPunct="1"/>
            <a:r>
              <a:rPr lang="en-US" altLang="zh-TW" sz="2400" dirty="0">
                <a:latin typeface="Open Sans" panose="020B0606030504020204" pitchFamily="34" charset="0"/>
                <a:ea typeface="ＭＳ Ｐゴシック" panose="020B0600070205080204" pitchFamily="34" charset="-128"/>
              </a:rPr>
              <a:t>Interfaces, if designed poorly can make people look stupid or feel insulted or threatened. There are many reasons why such emotional responses occurs : </a:t>
            </a:r>
          </a:p>
          <a:p>
            <a:pPr marL="977900" lvl="1" indent="-457200" algn="just" eaLnBrk="1" hangingPunct="1">
              <a:buFont typeface="Calibri" panose="020F0502020204030204" pitchFamily="34" charset="0"/>
              <a:buAutoNum type="arabicPeriod"/>
            </a:pPr>
            <a:r>
              <a:rPr lang="en-US" altLang="zh-TW" sz="2000" dirty="0">
                <a:highlight>
                  <a:srgbClr val="FFFF00"/>
                </a:highlight>
                <a:latin typeface="Open Sans" panose="020B0606030504020204" pitchFamily="34" charset="0"/>
                <a:ea typeface="ＭＳ Ｐゴシック" panose="020B0600070205080204" pitchFamily="34" charset="-128"/>
              </a:rPr>
              <a:t>When an application doesn’t work properly or crashes</a:t>
            </a:r>
          </a:p>
          <a:p>
            <a:pPr marL="977900" lvl="1" indent="-457200" algn="just" eaLnBrk="1" hangingPunct="1">
              <a:buFont typeface="Calibri" panose="020F0502020204030204" pitchFamily="34" charset="0"/>
              <a:buAutoNum type="arabicPeriod"/>
            </a:pPr>
            <a:r>
              <a:rPr lang="en-US" altLang="zh-TW" sz="2000" dirty="0">
                <a:latin typeface="Open Sans" panose="020B0606030504020204" pitchFamily="34" charset="0"/>
                <a:ea typeface="ＭＳ Ｐゴシック" panose="020B0600070205080204" pitchFamily="34" charset="-128"/>
              </a:rPr>
              <a:t>When a system doesn’t do what the user wants it to do</a:t>
            </a:r>
          </a:p>
          <a:p>
            <a:pPr marL="977900" lvl="1" indent="-457200" algn="just" eaLnBrk="1" hangingPunct="1">
              <a:buFont typeface="Calibri" panose="020F0502020204030204" pitchFamily="34" charset="0"/>
              <a:buAutoNum type="arabicPeriod"/>
            </a:pPr>
            <a:r>
              <a:rPr lang="en-US" altLang="zh-TW" sz="2000" dirty="0">
                <a:latin typeface="Open Sans" panose="020B0606030504020204" pitchFamily="34" charset="0"/>
                <a:ea typeface="ＭＳ Ｐゴシック" panose="020B0600070205080204" pitchFamily="34" charset="-128"/>
              </a:rPr>
              <a:t>When a user’s expectations are not met.</a:t>
            </a:r>
          </a:p>
          <a:p>
            <a:pPr marL="977900" lvl="1" indent="-457200" algn="just" eaLnBrk="1" hangingPunct="1">
              <a:buFont typeface="Calibri" panose="020F0502020204030204" pitchFamily="34" charset="0"/>
              <a:buAutoNum type="arabicPeriod"/>
            </a:pPr>
            <a:r>
              <a:rPr lang="en-US" altLang="zh-TW" sz="2000" dirty="0">
                <a:latin typeface="Open Sans" panose="020B0606030504020204" pitchFamily="34" charset="0"/>
                <a:ea typeface="ＭＳ Ｐゴシック" panose="020B0600070205080204" pitchFamily="34" charset="-128"/>
              </a:rPr>
              <a:t>When a system does not provide sufficient information to let the user know what to do.</a:t>
            </a:r>
          </a:p>
          <a:p>
            <a:pPr marL="977900" lvl="1" indent="-457200" algn="just" eaLnBrk="1" hangingPunct="1">
              <a:buFont typeface="Calibri" panose="020F0502020204030204" pitchFamily="34" charset="0"/>
              <a:buAutoNum type="arabicPeriod"/>
            </a:pPr>
            <a:r>
              <a:rPr lang="en-US" altLang="zh-TW" sz="2000" dirty="0">
                <a:latin typeface="Open Sans" panose="020B0606030504020204" pitchFamily="34" charset="0"/>
                <a:ea typeface="ＭＳ Ｐゴシック" panose="020B0600070205080204" pitchFamily="34" charset="-128"/>
              </a:rPr>
              <a:t>When error message pop up that are vague or obtuse.</a:t>
            </a:r>
          </a:p>
          <a:p>
            <a:pPr marL="977900" lvl="1" indent="-457200" algn="just" eaLnBrk="1" hangingPunct="1">
              <a:buFont typeface="Calibri" panose="020F0502020204030204" pitchFamily="34" charset="0"/>
              <a:buAutoNum type="arabicPeriod"/>
            </a:pPr>
            <a:r>
              <a:rPr lang="en-US" altLang="zh-TW" sz="2000" dirty="0">
                <a:latin typeface="Open Sans" panose="020B0606030504020204" pitchFamily="34" charset="0"/>
                <a:ea typeface="ＭＳ Ｐゴシック" panose="020B0600070205080204" pitchFamily="34" charset="-128"/>
              </a:rPr>
              <a:t>When the appearance of an interface is too noisy ,garish, gimmicky or patronizing.</a:t>
            </a:r>
          </a:p>
          <a:p>
            <a:pPr marL="977900" lvl="1" indent="-457200" algn="just" eaLnBrk="1" hangingPunct="1">
              <a:buFont typeface="Calibri" panose="020F0502020204030204" pitchFamily="34" charset="0"/>
              <a:buAutoNum type="arabicPeriod"/>
            </a:pPr>
            <a:r>
              <a:rPr lang="en-US" altLang="zh-TW" sz="2000" dirty="0">
                <a:latin typeface="Open Sans" panose="020B0606030504020204" pitchFamily="34" charset="0"/>
                <a:ea typeface="ＭＳ Ｐゴシック" panose="020B0600070205080204" pitchFamily="34" charset="-128"/>
              </a:rPr>
              <a:t>When a system requires users to carry out too many steps to perform a task, only to discover a mistake was made somewhere along the line and they need to start all over again.</a:t>
            </a:r>
          </a:p>
          <a:p>
            <a:pPr eaLnBrk="1" hangingPunct="1"/>
            <a:endParaRPr lang="zh-TW" altLang="en-US" sz="2800" dirty="0">
              <a:latin typeface="Open Sans" panose="020B0606030504020204" pitchFamily="34" charset="0"/>
              <a:ea typeface="ＭＳ Ｐゴシック" panose="020B0600070205080204" pitchFamily="34" charset="-128"/>
            </a:endParaRPr>
          </a:p>
        </p:txBody>
      </p:sp>
      <p:sp>
        <p:nvSpPr>
          <p:cNvPr id="17411" name="TextBox 4">
            <a:extLst>
              <a:ext uri="{FF2B5EF4-FFF2-40B4-BE49-F238E27FC236}">
                <a16:creationId xmlns:a16="http://schemas.microsoft.com/office/drawing/2014/main" id="{854F7D9C-5307-92E9-9B71-B90EBCF25A7C}"/>
              </a:ext>
            </a:extLst>
          </p:cNvPr>
          <p:cNvSpPr txBox="1">
            <a:spLocks noChangeArrowheads="1"/>
          </p:cNvSpPr>
          <p:nvPr/>
        </p:nvSpPr>
        <p:spPr bwMode="auto">
          <a:xfrm>
            <a:off x="4559300" y="900113"/>
            <a:ext cx="51101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id-ID" altLang="zh-TW" sz="3200" b="1">
                <a:latin typeface="Open Sans" panose="020B0606030504020204" pitchFamily="34" charset="0"/>
              </a:rPr>
              <a:t>ANNOYING</a:t>
            </a:r>
            <a:r>
              <a:rPr lang="en-US" altLang="zh-TW" sz="3200" b="1">
                <a:latin typeface="Open Sans" panose="020B0606030504020204" pitchFamily="34" charset="0"/>
              </a:rPr>
              <a:t> INTERFACES</a:t>
            </a:r>
            <a:endParaRPr lang="en-US" altLang="en-US" sz="3200" b="1">
              <a:latin typeface="Open Sans" panose="020B0606030504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Content Placeholder 2">
            <a:extLst>
              <a:ext uri="{FF2B5EF4-FFF2-40B4-BE49-F238E27FC236}">
                <a16:creationId xmlns:a16="http://schemas.microsoft.com/office/drawing/2014/main" id="{E1EDDBE3-4A1A-3F48-8E46-8913EE791F8A}"/>
              </a:ext>
            </a:extLst>
          </p:cNvPr>
          <p:cNvSpPr>
            <a:spLocks noGrp="1"/>
          </p:cNvSpPr>
          <p:nvPr>
            <p:ph idx="1"/>
          </p:nvPr>
        </p:nvSpPr>
        <p:spPr>
          <a:xfrm>
            <a:off x="1289050" y="1722438"/>
            <a:ext cx="8570913" cy="4697412"/>
          </a:xfrm>
        </p:spPr>
        <p:txBody>
          <a:bodyPr/>
          <a:lstStyle/>
          <a:p>
            <a:pPr marL="0" indent="0" algn="just" eaLnBrk="1" hangingPunct="1">
              <a:buFont typeface="Arial" panose="020B0604020202020204" pitchFamily="34" charset="0"/>
              <a:buNone/>
            </a:pPr>
            <a:r>
              <a:rPr lang="id-ID" altLang="zh-TW" sz="2400" dirty="0">
                <a:latin typeface="Open Sans" panose="020B0606030504020204" pitchFamily="34" charset="0"/>
                <a:ea typeface="ＭＳ Ｐゴシック" panose="020B0600070205080204" pitchFamily="34" charset="-128"/>
              </a:rPr>
              <a:t>	</a:t>
            </a:r>
            <a:r>
              <a:rPr lang="id-ID" altLang="zh-TW" sz="2200" dirty="0">
                <a:latin typeface="Open Sans" panose="020B0606030504020204" pitchFamily="34" charset="0"/>
                <a:ea typeface="ＭＳ Ｐゴシック" panose="020B0600070205080204" pitchFamily="34" charset="-128"/>
              </a:rPr>
              <a:t>8. </a:t>
            </a:r>
            <a:r>
              <a:rPr lang="en-US" altLang="zh-TW" sz="2200" dirty="0">
                <a:latin typeface="Open Sans" panose="020B0606030504020204" pitchFamily="34" charset="0"/>
                <a:ea typeface="ＭＳ Ｐゴシック" panose="020B0600070205080204" pitchFamily="34" charset="-128"/>
              </a:rPr>
              <a:t>Websites that are overloaded with text and graphics, making it difficult to locate desired information and resulting in sluggish performance</a:t>
            </a:r>
            <a:r>
              <a:rPr lang="id-ID" altLang="zh-TW" sz="2200" dirty="0">
                <a:latin typeface="Open Sans" panose="020B0606030504020204" pitchFamily="34" charset="0"/>
                <a:ea typeface="ＭＳ Ｐゴシック" panose="020B0600070205080204" pitchFamily="34" charset="-128"/>
              </a:rPr>
              <a:t>.</a:t>
            </a:r>
          </a:p>
          <a:p>
            <a:pPr marL="0" indent="0" algn="just" eaLnBrk="1" hangingPunct="1">
              <a:buFont typeface="Arial" panose="020B0604020202020204" pitchFamily="34" charset="0"/>
              <a:buNone/>
            </a:pPr>
            <a:r>
              <a:rPr lang="id-ID" altLang="zh-TW" sz="2200" dirty="0">
                <a:latin typeface="Open Sans" panose="020B0606030504020204" pitchFamily="34" charset="0"/>
                <a:ea typeface="ＭＳ Ｐゴシック" panose="020B0600070205080204" pitchFamily="34" charset="-128"/>
              </a:rPr>
              <a:t>	9. </a:t>
            </a:r>
            <a:r>
              <a:rPr lang="en-US" altLang="zh-TW" sz="2200" dirty="0">
                <a:latin typeface="Open Sans" panose="020B0606030504020204" pitchFamily="34" charset="0"/>
                <a:ea typeface="ＭＳ Ｐゴシック" panose="020B0600070205080204" pitchFamily="34" charset="-128"/>
              </a:rPr>
              <a:t>Flashing animations, especially flashing banner ads and pop-up ads that cover the user view and which require them to click in order to close them</a:t>
            </a:r>
            <a:r>
              <a:rPr lang="id-ID" altLang="zh-TW" sz="2200" dirty="0">
                <a:latin typeface="Open Sans" panose="020B0606030504020204" pitchFamily="34" charset="0"/>
                <a:ea typeface="ＭＳ Ｐゴシック" panose="020B0600070205080204" pitchFamily="34" charset="-128"/>
              </a:rPr>
              <a:t>.</a:t>
            </a:r>
          </a:p>
          <a:p>
            <a:pPr marL="0" indent="0" algn="just" eaLnBrk="1" hangingPunct="1">
              <a:buFont typeface="Arial" panose="020B0604020202020204" pitchFamily="34" charset="0"/>
              <a:buNone/>
            </a:pPr>
            <a:r>
              <a:rPr lang="id-ID" altLang="zh-TW" sz="2200" dirty="0">
                <a:latin typeface="Open Sans" panose="020B0606030504020204" pitchFamily="34" charset="0"/>
                <a:ea typeface="ＭＳ Ｐゴシック" panose="020B0600070205080204" pitchFamily="34" charset="-128"/>
              </a:rPr>
              <a:t>	10. </a:t>
            </a:r>
            <a:r>
              <a:rPr lang="en-US" altLang="zh-TW" sz="2200" dirty="0">
                <a:latin typeface="Open Sans" panose="020B0606030504020204" pitchFamily="34" charset="0"/>
                <a:ea typeface="ＭＳ Ｐゴシック" panose="020B0600070205080204" pitchFamily="34" charset="-128"/>
              </a:rPr>
              <a:t>The overuse or automatic playing of sound effects and music, especially when selecting options, carrying out actions, running tutorials, or watching website demos</a:t>
            </a:r>
            <a:r>
              <a:rPr lang="id-ID" altLang="zh-TW" sz="2200" dirty="0">
                <a:latin typeface="Open Sans" panose="020B0606030504020204" pitchFamily="34" charset="0"/>
                <a:ea typeface="ＭＳ Ｐゴシック" panose="020B0600070205080204" pitchFamily="34" charset="-128"/>
              </a:rPr>
              <a:t>.</a:t>
            </a:r>
          </a:p>
          <a:p>
            <a:pPr marL="0" indent="0" algn="just" eaLnBrk="1" hangingPunct="1">
              <a:buFont typeface="Arial" panose="020B0604020202020204" pitchFamily="34" charset="0"/>
              <a:buNone/>
            </a:pPr>
            <a:r>
              <a:rPr lang="id-ID" altLang="zh-TW" sz="2200" dirty="0">
                <a:latin typeface="Open Sans" panose="020B0606030504020204" pitchFamily="34" charset="0"/>
                <a:ea typeface="ＭＳ Ｐゴシック" panose="020B0600070205080204" pitchFamily="34" charset="-128"/>
              </a:rPr>
              <a:t>	11. </a:t>
            </a:r>
            <a:r>
              <a:rPr lang="en-US" altLang="zh-TW" sz="2200" dirty="0" err="1">
                <a:latin typeface="Open Sans" panose="020B0606030504020204" pitchFamily="34" charset="0"/>
                <a:ea typeface="ＭＳ Ｐゴシック" panose="020B0600070205080204" pitchFamily="34" charset="-128"/>
              </a:rPr>
              <a:t>Featuritis</a:t>
            </a:r>
            <a:r>
              <a:rPr lang="id-ID" altLang="zh-TW" sz="2200" dirty="0">
                <a:latin typeface="Open Sans" panose="020B0606030504020204" pitchFamily="34" charset="0"/>
                <a:ea typeface="ＭＳ Ｐゴシック" panose="020B0600070205080204" pitchFamily="34" charset="-128"/>
              </a:rPr>
              <a:t>-</a:t>
            </a:r>
            <a:r>
              <a:rPr lang="en-US" altLang="zh-TW" sz="2200" dirty="0">
                <a:latin typeface="Open Sans" panose="020B0606030504020204" pitchFamily="34" charset="0"/>
                <a:ea typeface="ＭＳ Ｐゴシック" panose="020B0600070205080204" pitchFamily="34" charset="-128"/>
              </a:rPr>
              <a:t>an excessive number of operations, such as an array of buttons on remote controls</a:t>
            </a:r>
            <a:r>
              <a:rPr lang="id-ID" altLang="zh-TW" sz="2200" dirty="0">
                <a:latin typeface="Open Sans" panose="020B0606030504020204" pitchFamily="34" charset="0"/>
                <a:ea typeface="ＭＳ Ｐゴシック" panose="020B0600070205080204" pitchFamily="34" charset="-128"/>
              </a:rPr>
              <a:t>.</a:t>
            </a:r>
          </a:p>
          <a:p>
            <a:pPr marL="0" indent="0" algn="just" eaLnBrk="1" hangingPunct="1">
              <a:buFont typeface="Arial" panose="020B0604020202020204" pitchFamily="34" charset="0"/>
              <a:buNone/>
            </a:pPr>
            <a:r>
              <a:rPr lang="id-ID" altLang="zh-TW" sz="2200" dirty="0">
                <a:latin typeface="Open Sans" panose="020B0606030504020204" pitchFamily="34" charset="0"/>
                <a:ea typeface="ＭＳ Ｐゴシック" panose="020B0600070205080204" pitchFamily="34" charset="-128"/>
              </a:rPr>
              <a:t>	12. </a:t>
            </a:r>
            <a:r>
              <a:rPr lang="en-US" altLang="zh-TW" sz="2200" dirty="0">
                <a:latin typeface="Open Sans" panose="020B0606030504020204" pitchFamily="34" charset="0"/>
                <a:ea typeface="ＭＳ Ｐゴシック" panose="020B0600070205080204" pitchFamily="34" charset="-128"/>
              </a:rPr>
              <a:t>Poorly laid-out keyboards, touchpads, control panels, and other input devices that cause users to press the wrong keys or buttons persistently</a:t>
            </a:r>
            <a:r>
              <a:rPr lang="id-ID" altLang="zh-TW" sz="2200" dirty="0">
                <a:latin typeface="Open Sans" panose="020B0606030504020204" pitchFamily="34" charset="0"/>
                <a:ea typeface="ＭＳ Ｐゴシック" panose="020B0600070205080204" pitchFamily="34" charset="-128"/>
              </a:rPr>
              <a:t>.</a:t>
            </a:r>
            <a:endParaRPr lang="en-US" altLang="zh-TW" sz="2200" dirty="0">
              <a:latin typeface="Open Sans" panose="020B0606030504020204" pitchFamily="34" charset="0"/>
              <a:ea typeface="ＭＳ Ｐゴシック" panose="020B0600070205080204" pitchFamily="34" charset="-128"/>
            </a:endParaRPr>
          </a:p>
          <a:p>
            <a:pPr marL="0" indent="0" algn="just" eaLnBrk="1" hangingPunct="1">
              <a:buFont typeface="Arial" panose="020B0604020202020204" pitchFamily="34" charset="0"/>
              <a:buNone/>
            </a:pPr>
            <a:endParaRPr lang="id-ID" altLang="zh-TW" sz="2200" dirty="0">
              <a:latin typeface="Open Sans" panose="020B0606030504020204" pitchFamily="34" charset="0"/>
              <a:ea typeface="ＭＳ Ｐゴシック" panose="020B0600070205080204" pitchFamily="34" charset="-128"/>
            </a:endParaRPr>
          </a:p>
        </p:txBody>
      </p:sp>
      <p:sp>
        <p:nvSpPr>
          <p:cNvPr id="18435" name="TextBox 4">
            <a:extLst>
              <a:ext uri="{FF2B5EF4-FFF2-40B4-BE49-F238E27FC236}">
                <a16:creationId xmlns:a16="http://schemas.microsoft.com/office/drawing/2014/main" id="{58061689-0B49-AA95-573B-CC7959CA6EA1}"/>
              </a:ext>
            </a:extLst>
          </p:cNvPr>
          <p:cNvSpPr txBox="1">
            <a:spLocks noChangeArrowheads="1"/>
          </p:cNvSpPr>
          <p:nvPr/>
        </p:nvSpPr>
        <p:spPr bwMode="auto">
          <a:xfrm>
            <a:off x="4559300" y="900113"/>
            <a:ext cx="51101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id-ID" altLang="zh-TW" sz="3200" b="1" dirty="0">
                <a:latin typeface="Open Sans" panose="020B0606030504020204" pitchFamily="34" charset="0"/>
              </a:rPr>
              <a:t>ANNOYING</a:t>
            </a:r>
            <a:r>
              <a:rPr lang="en-US" altLang="zh-TW" sz="3200" b="1" dirty="0">
                <a:latin typeface="Open Sans" panose="020B0606030504020204" pitchFamily="34" charset="0"/>
              </a:rPr>
              <a:t> INTERFACES</a:t>
            </a:r>
            <a:endParaRPr lang="en-US" altLang="en-US" sz="3200" b="1" dirty="0">
              <a:latin typeface="Open Sans" panose="020B0606030504020204"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Content Placeholder 2">
            <a:extLst>
              <a:ext uri="{FF2B5EF4-FFF2-40B4-BE49-F238E27FC236}">
                <a16:creationId xmlns:a16="http://schemas.microsoft.com/office/drawing/2014/main" id="{C4C0BFFB-93DB-6F8A-9742-91C97D94629E}"/>
              </a:ext>
            </a:extLst>
          </p:cNvPr>
          <p:cNvSpPr>
            <a:spLocks noGrp="1"/>
          </p:cNvSpPr>
          <p:nvPr>
            <p:ph idx="1"/>
          </p:nvPr>
        </p:nvSpPr>
        <p:spPr>
          <a:xfrm>
            <a:off x="1289050" y="1916113"/>
            <a:ext cx="8570913" cy="4697412"/>
          </a:xfrm>
        </p:spPr>
        <p:txBody>
          <a:bodyPr/>
          <a:lstStyle/>
          <a:p>
            <a:pPr eaLnBrk="1" hangingPunct="1"/>
            <a:r>
              <a:rPr lang="en-US" altLang="zh-TW" sz="2800">
                <a:latin typeface="Open Sans" panose="020B0606030504020204" pitchFamily="34" charset="0"/>
                <a:ea typeface="ＭＳ Ｐゴシック" panose="020B0600070205080204" pitchFamily="34" charset="-128"/>
              </a:rPr>
              <a:t>Some reason that can make user frustrations because of bad interfaces : </a:t>
            </a:r>
          </a:p>
          <a:p>
            <a:pPr lvl="1" eaLnBrk="1" hangingPunct="1"/>
            <a:r>
              <a:rPr lang="en-US" altLang="zh-TW" sz="2400" b="1">
                <a:latin typeface="Open Sans" panose="020B0606030504020204" pitchFamily="34" charset="0"/>
                <a:ea typeface="ＭＳ Ｐゴシック" panose="020B0600070205080204" pitchFamily="34" charset="-128"/>
              </a:rPr>
              <a:t>Gimmicks</a:t>
            </a:r>
            <a:r>
              <a:rPr lang="en-US" altLang="zh-TW" sz="2400">
                <a:latin typeface="Open Sans" panose="020B0606030504020204" pitchFamily="34" charset="0"/>
                <a:ea typeface="ＭＳ Ｐゴシック" panose="020B0600070205080204" pitchFamily="34" charset="-128"/>
              </a:rPr>
              <a:t> </a:t>
            </a:r>
          </a:p>
          <a:p>
            <a:pPr lvl="1" eaLnBrk="1" hangingPunct="1">
              <a:buFont typeface="Arial" panose="020B0604020202020204" pitchFamily="34" charset="0"/>
              <a:buNone/>
            </a:pPr>
            <a:r>
              <a:rPr lang="en-US" altLang="zh-TW" sz="2400">
                <a:latin typeface="Open Sans" panose="020B0606030504020204" pitchFamily="34" charset="0"/>
                <a:ea typeface="ＭＳ Ｐゴシック" panose="020B0600070205080204" pitchFamily="34" charset="-128"/>
              </a:rPr>
              <a:t>  ex :  frustration can happen when clicking on a link to a website only to discover that it is still under construction </a:t>
            </a:r>
          </a:p>
          <a:p>
            <a:pPr lvl="1" eaLnBrk="1" hangingPunct="1"/>
            <a:r>
              <a:rPr lang="en-US" altLang="zh-TW" sz="2400" b="1">
                <a:latin typeface="Open Sans" panose="020B0606030504020204" pitchFamily="34" charset="0"/>
                <a:ea typeface="ＭＳ Ｐゴシック" panose="020B0600070205080204" pitchFamily="34" charset="-128"/>
              </a:rPr>
              <a:t>Error Message </a:t>
            </a:r>
          </a:p>
          <a:p>
            <a:pPr lvl="1" eaLnBrk="1" hangingPunct="1">
              <a:buFont typeface="Arial" panose="020B0604020202020204" pitchFamily="34" charset="0"/>
              <a:buNone/>
            </a:pPr>
            <a:r>
              <a:rPr lang="en-US" altLang="zh-TW" sz="2400">
                <a:latin typeface="Open Sans" panose="020B0606030504020204" pitchFamily="34" charset="0"/>
                <a:ea typeface="ＭＳ Ｐゴシック" panose="020B0600070205080204" pitchFamily="34" charset="-128"/>
              </a:rPr>
              <a:t>    Threatening error message can also cause users to become anxious.</a:t>
            </a:r>
          </a:p>
          <a:p>
            <a:pPr lvl="1" eaLnBrk="1" hangingPunct="1"/>
            <a:r>
              <a:rPr lang="en-US" altLang="zh-TW" sz="2400" b="1">
                <a:latin typeface="Open Sans" panose="020B0606030504020204" pitchFamily="34" charset="0"/>
                <a:ea typeface="ＭＳ Ｐゴシック" panose="020B0600070205080204" pitchFamily="34" charset="-128"/>
              </a:rPr>
              <a:t>Waiting</a:t>
            </a:r>
            <a:r>
              <a:rPr lang="en-US" altLang="zh-TW" sz="2400">
                <a:solidFill>
                  <a:srgbClr val="FF0000"/>
                </a:solidFill>
                <a:latin typeface="Open Sans" panose="020B0606030504020204" pitchFamily="34" charset="0"/>
                <a:ea typeface="ＭＳ Ｐゴシック" panose="020B0600070205080204" pitchFamily="34" charset="-128"/>
              </a:rPr>
              <a:t> </a:t>
            </a:r>
          </a:p>
          <a:p>
            <a:pPr lvl="1" eaLnBrk="1" hangingPunct="1">
              <a:buFont typeface="Arial" panose="020B0604020202020204" pitchFamily="34" charset="0"/>
              <a:buNone/>
            </a:pPr>
            <a:r>
              <a:rPr lang="en-US" altLang="zh-TW" sz="2400">
                <a:latin typeface="Open Sans" panose="020B0606030504020204" pitchFamily="34" charset="0"/>
                <a:ea typeface="ＭＳ Ｐゴシック" panose="020B0600070205080204" pitchFamily="34" charset="-128"/>
              </a:rPr>
              <a:t>    Ex : websites or software apps that for ever to download  </a:t>
            </a:r>
            <a:endParaRPr lang="en-US" altLang="zh-TW" sz="2000">
              <a:latin typeface="Open Sans" panose="020B0606030504020204" pitchFamily="34" charset="0"/>
              <a:ea typeface="ＭＳ Ｐゴシック" panose="020B0600070205080204" pitchFamily="34" charset="-128"/>
            </a:endParaRPr>
          </a:p>
        </p:txBody>
      </p:sp>
      <p:sp>
        <p:nvSpPr>
          <p:cNvPr id="19459" name="TextBox 4">
            <a:extLst>
              <a:ext uri="{FF2B5EF4-FFF2-40B4-BE49-F238E27FC236}">
                <a16:creationId xmlns:a16="http://schemas.microsoft.com/office/drawing/2014/main" id="{0D8492A3-DC6C-31DD-0A37-63E7398BDBEF}"/>
              </a:ext>
            </a:extLst>
          </p:cNvPr>
          <p:cNvSpPr txBox="1">
            <a:spLocks noChangeArrowheads="1"/>
          </p:cNvSpPr>
          <p:nvPr/>
        </p:nvSpPr>
        <p:spPr bwMode="auto">
          <a:xfrm>
            <a:off x="4559300" y="900113"/>
            <a:ext cx="51101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id-ID" altLang="zh-TW" sz="3200" b="1">
                <a:latin typeface="Open Sans" panose="020B0606030504020204" pitchFamily="34" charset="0"/>
              </a:rPr>
              <a:t>ANNOYING</a:t>
            </a:r>
            <a:r>
              <a:rPr lang="en-US" altLang="zh-TW" sz="3200" b="1">
                <a:latin typeface="Open Sans" panose="020B0606030504020204" pitchFamily="34" charset="0"/>
              </a:rPr>
              <a:t> INTERFACES</a:t>
            </a:r>
            <a:endParaRPr lang="en-US" altLang="en-US" sz="3200" b="1">
              <a:latin typeface="Open Sans" panose="020B0606030504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Content Placeholder 2">
            <a:extLst>
              <a:ext uri="{FF2B5EF4-FFF2-40B4-BE49-F238E27FC236}">
                <a16:creationId xmlns:a16="http://schemas.microsoft.com/office/drawing/2014/main" id="{F8DC9AA1-6F08-8D20-0D56-075848275646}"/>
              </a:ext>
            </a:extLst>
          </p:cNvPr>
          <p:cNvSpPr>
            <a:spLocks noGrp="1"/>
          </p:cNvSpPr>
          <p:nvPr>
            <p:ph idx="1"/>
          </p:nvPr>
        </p:nvSpPr>
        <p:spPr>
          <a:xfrm>
            <a:off x="1289050" y="1916113"/>
            <a:ext cx="8570913" cy="4697412"/>
          </a:xfrm>
        </p:spPr>
        <p:txBody>
          <a:bodyPr/>
          <a:lstStyle/>
          <a:p>
            <a:pPr lvl="1" eaLnBrk="1" hangingPunct="1"/>
            <a:r>
              <a:rPr lang="en-US" altLang="zh-TW" sz="2600" b="1">
                <a:latin typeface="Open Sans" panose="020B0606030504020204" pitchFamily="34" charset="0"/>
                <a:ea typeface="ＭＳ Ｐゴシック" panose="020B0600070205080204" pitchFamily="34" charset="-128"/>
              </a:rPr>
              <a:t>Upgrading</a:t>
            </a:r>
          </a:p>
          <a:p>
            <a:pPr lvl="1" eaLnBrk="1" hangingPunct="1">
              <a:buFont typeface="Arial" panose="020B0604020202020204" pitchFamily="34" charset="0"/>
              <a:buNone/>
            </a:pPr>
            <a:r>
              <a:rPr lang="en-US" altLang="zh-TW" sz="2600">
                <a:latin typeface="Open Sans" panose="020B0606030504020204" pitchFamily="34" charset="0"/>
                <a:ea typeface="ＭＳ Ｐゴシック" panose="020B0600070205080204" pitchFamily="34" charset="-128"/>
              </a:rPr>
              <a:t>    More often than not it is time-consuming, requiring a range of things such as resetting preferences, checking other configurations and learning new ways of doing things.</a:t>
            </a:r>
          </a:p>
          <a:p>
            <a:pPr lvl="1" eaLnBrk="1" hangingPunct="1"/>
            <a:r>
              <a:rPr lang="en-US" altLang="zh-TW" sz="2600" b="1">
                <a:latin typeface="Open Sans" panose="020B0606030504020204" pitchFamily="34" charset="0"/>
                <a:ea typeface="ＭＳ Ｐゴシック" panose="020B0600070205080204" pitchFamily="34" charset="-128"/>
              </a:rPr>
              <a:t>Appearance</a:t>
            </a:r>
            <a:r>
              <a:rPr lang="en-US" altLang="zh-TW" sz="2600">
                <a:latin typeface="Open Sans" panose="020B0606030504020204" pitchFamily="34" charset="0"/>
                <a:ea typeface="ＭＳ Ｐゴシック" panose="020B0600070205080204" pitchFamily="34" charset="-128"/>
              </a:rPr>
              <a:t> </a:t>
            </a:r>
          </a:p>
          <a:p>
            <a:pPr lvl="1" eaLnBrk="1" hangingPunct="1">
              <a:buFont typeface="Arial" panose="020B0604020202020204" pitchFamily="34" charset="0"/>
              <a:buNone/>
            </a:pPr>
            <a:r>
              <a:rPr lang="en-US" altLang="zh-TW" sz="2600">
                <a:latin typeface="Open Sans" panose="020B0606030504020204" pitchFamily="34" charset="0"/>
                <a:ea typeface="ＭＳ Ｐゴシック" panose="020B0600070205080204" pitchFamily="34" charset="-128"/>
              </a:rPr>
              <a:t>    People are often annoyed by appearance of text and graphics on websites, flashing animations, the over-use of sound effect and music, featuritis, childish design, poorly laid out keyboards, pads, or control panels</a:t>
            </a:r>
          </a:p>
        </p:txBody>
      </p:sp>
      <p:sp>
        <p:nvSpPr>
          <p:cNvPr id="20483" name="TextBox 4">
            <a:extLst>
              <a:ext uri="{FF2B5EF4-FFF2-40B4-BE49-F238E27FC236}">
                <a16:creationId xmlns:a16="http://schemas.microsoft.com/office/drawing/2014/main" id="{025864CD-DC87-26E3-C041-7AC573EF1B69}"/>
              </a:ext>
            </a:extLst>
          </p:cNvPr>
          <p:cNvSpPr txBox="1">
            <a:spLocks noChangeArrowheads="1"/>
          </p:cNvSpPr>
          <p:nvPr/>
        </p:nvSpPr>
        <p:spPr bwMode="auto">
          <a:xfrm>
            <a:off x="4559300" y="900113"/>
            <a:ext cx="51101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id-ID" altLang="zh-TW" sz="3200" b="1">
                <a:latin typeface="Open Sans" panose="020B0606030504020204" pitchFamily="34" charset="0"/>
              </a:rPr>
              <a:t>ANNOYING</a:t>
            </a:r>
            <a:r>
              <a:rPr lang="en-US" altLang="zh-TW" sz="3200" b="1">
                <a:latin typeface="Open Sans" panose="020B0606030504020204" pitchFamily="34" charset="0"/>
              </a:rPr>
              <a:t> INTERFACES</a:t>
            </a:r>
            <a:endParaRPr lang="en-US" altLang="en-US" sz="3200" b="1">
              <a:latin typeface="Open Sans" panose="020B060603050402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Content Placeholder 2">
            <a:extLst>
              <a:ext uri="{FF2B5EF4-FFF2-40B4-BE49-F238E27FC236}">
                <a16:creationId xmlns:a16="http://schemas.microsoft.com/office/drawing/2014/main" id="{119E0201-4FB6-43BD-9B3B-1C842835D67D}"/>
              </a:ext>
            </a:extLst>
          </p:cNvPr>
          <p:cNvSpPr>
            <a:spLocks noGrp="1"/>
          </p:cNvSpPr>
          <p:nvPr>
            <p:ph idx="1"/>
          </p:nvPr>
        </p:nvSpPr>
        <p:spPr>
          <a:xfrm>
            <a:off x="1289050" y="1916113"/>
            <a:ext cx="8570913" cy="4697412"/>
          </a:xfrm>
        </p:spPr>
        <p:txBody>
          <a:bodyPr/>
          <a:lstStyle/>
          <a:p>
            <a:pPr marL="520700" lvl="1" indent="0" eaLnBrk="1" hangingPunct="1">
              <a:buFont typeface="Arial" panose="020B0604020202020204" pitchFamily="34" charset="0"/>
              <a:buNone/>
            </a:pPr>
            <a:r>
              <a:rPr lang="id-ID" altLang="zh-TW" sz="2600" b="1">
                <a:latin typeface="Open Sans" panose="020B0606030504020204" pitchFamily="34" charset="0"/>
                <a:ea typeface="ＭＳ Ｐゴシック" panose="020B0600070205080204" pitchFamily="34" charset="-128"/>
              </a:rPr>
              <a:t>DILEMMA</a:t>
            </a:r>
          </a:p>
          <a:p>
            <a:pPr marL="520700" lvl="1" indent="0" eaLnBrk="1" hangingPunct="1">
              <a:buFont typeface="Arial" panose="020B0604020202020204" pitchFamily="34" charset="0"/>
              <a:buNone/>
            </a:pPr>
            <a:r>
              <a:rPr lang="en-US" altLang="zh-TW" sz="2600">
                <a:latin typeface="Open Sans" panose="020B0606030504020204" pitchFamily="34" charset="0"/>
                <a:ea typeface="ＭＳ Ｐゴシック" panose="020B0600070205080204" pitchFamily="34" charset="-128"/>
              </a:rPr>
              <a:t>Should Voice Assistants Teach Kids Good Manners?</a:t>
            </a:r>
          </a:p>
          <a:p>
            <a:pPr marL="520700" lvl="1" indent="0" eaLnBrk="1" hangingPunct="1">
              <a:buFont typeface="Arial" panose="020B0604020202020204" pitchFamily="34" charset="0"/>
              <a:buNone/>
            </a:pPr>
            <a:endParaRPr lang="en-US" altLang="zh-TW" sz="2600">
              <a:latin typeface="Open Sans" panose="020B0606030504020204" pitchFamily="34" charset="0"/>
              <a:ea typeface="ＭＳ Ｐゴシック" panose="020B0600070205080204" pitchFamily="34" charset="-128"/>
            </a:endParaRPr>
          </a:p>
        </p:txBody>
      </p:sp>
      <p:sp>
        <p:nvSpPr>
          <p:cNvPr id="21507" name="TextBox 4">
            <a:extLst>
              <a:ext uri="{FF2B5EF4-FFF2-40B4-BE49-F238E27FC236}">
                <a16:creationId xmlns:a16="http://schemas.microsoft.com/office/drawing/2014/main" id="{A5571F77-54C6-16DC-9600-BE2ED4E6481B}"/>
              </a:ext>
            </a:extLst>
          </p:cNvPr>
          <p:cNvSpPr txBox="1">
            <a:spLocks noChangeArrowheads="1"/>
          </p:cNvSpPr>
          <p:nvPr/>
        </p:nvSpPr>
        <p:spPr bwMode="auto">
          <a:xfrm>
            <a:off x="4559300" y="900113"/>
            <a:ext cx="5110163"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id-ID" altLang="zh-TW" sz="3200" b="1">
                <a:latin typeface="Open Sans" panose="020B0606030504020204" pitchFamily="34" charset="0"/>
              </a:rPr>
              <a:t>ANNOYING</a:t>
            </a:r>
            <a:r>
              <a:rPr lang="en-US" altLang="zh-TW" sz="3200" b="1">
                <a:latin typeface="Open Sans" panose="020B0606030504020204" pitchFamily="34" charset="0"/>
              </a:rPr>
              <a:t> INTERFACES</a:t>
            </a:r>
            <a:endParaRPr lang="id-ID" altLang="zh-TW" sz="3200" b="1">
              <a:latin typeface="Open Sans" panose="020B0606030504020204" pitchFamily="34" charset="0"/>
            </a:endParaRPr>
          </a:p>
          <a:p>
            <a:pPr algn="r" eaLnBrk="1" hangingPunct="1">
              <a:spcBef>
                <a:spcPct val="0"/>
              </a:spcBef>
              <a:buFontTx/>
              <a:buNone/>
            </a:pPr>
            <a:r>
              <a:rPr lang="id-ID" altLang="zh-TW" sz="3200" b="1">
                <a:latin typeface="Open Sans" panose="020B0606030504020204" pitchFamily="34" charset="0"/>
              </a:rPr>
              <a:t>(Your Turn)</a:t>
            </a:r>
            <a:endParaRPr lang="en-US" altLang="en-US" sz="3200" b="1">
              <a:latin typeface="Open Sans" panose="020B0606030504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Content Placeholder 2">
            <a:extLst>
              <a:ext uri="{FF2B5EF4-FFF2-40B4-BE49-F238E27FC236}">
                <a16:creationId xmlns:a16="http://schemas.microsoft.com/office/drawing/2014/main" id="{A5A63105-A5AF-B7F5-CA30-4DA70CF53FE3}"/>
              </a:ext>
            </a:extLst>
          </p:cNvPr>
          <p:cNvSpPr>
            <a:spLocks noGrp="1"/>
          </p:cNvSpPr>
          <p:nvPr>
            <p:ph idx="1"/>
          </p:nvPr>
        </p:nvSpPr>
        <p:spPr>
          <a:xfrm>
            <a:off x="1289050" y="1916113"/>
            <a:ext cx="8570913" cy="4697412"/>
          </a:xfrm>
        </p:spPr>
        <p:txBody>
          <a:bodyPr/>
          <a:lstStyle/>
          <a:p>
            <a:pPr algn="just" eaLnBrk="1" hangingPunct="1">
              <a:defRPr/>
            </a:pPr>
            <a:r>
              <a:rPr lang="en-US" altLang="zh-TW" sz="2600" b="1" dirty="0">
                <a:latin typeface="Open Sans" pitchFamily="-84" charset="0"/>
                <a:ea typeface="ＭＳ Ｐゴシック" panose="020B0600070205080204" pitchFamily="34" charset="-128"/>
              </a:rPr>
              <a:t>Affective computing</a:t>
            </a:r>
            <a:r>
              <a:rPr lang="en-US" altLang="zh-TW" sz="2600" dirty="0">
                <a:latin typeface="Open Sans" pitchFamily="-84" charset="0"/>
                <a:ea typeface="ＭＳ Ｐゴシック" panose="020B0600070205080204" pitchFamily="34" charset="-128"/>
              </a:rPr>
              <a:t> is concerned with how to use computers to recognize and express emotions in the same way as humans do</a:t>
            </a:r>
            <a:r>
              <a:rPr lang="id-ID" altLang="zh-TW" sz="2600" dirty="0">
                <a:latin typeface="Open Sans" pitchFamily="-84" charset="0"/>
                <a:ea typeface="ＭＳ Ｐゴシック" panose="020B0600070205080204" pitchFamily="34" charset="-128"/>
              </a:rPr>
              <a:t>.</a:t>
            </a:r>
          </a:p>
          <a:p>
            <a:pPr marL="0" indent="0" algn="just" eaLnBrk="1" hangingPunct="1">
              <a:buFont typeface="Arial" panose="020B0604020202020204" pitchFamily="34" charset="0"/>
              <a:buNone/>
              <a:defRPr/>
            </a:pPr>
            <a:endParaRPr lang="id-ID" altLang="zh-TW" sz="2600" dirty="0">
              <a:latin typeface="Open Sans" pitchFamily="-84" charset="0"/>
              <a:ea typeface="ＭＳ Ｐゴシック" panose="020B0600070205080204" pitchFamily="34" charset="-128"/>
            </a:endParaRPr>
          </a:p>
          <a:p>
            <a:pPr algn="just" eaLnBrk="1" hangingPunct="1">
              <a:defRPr/>
            </a:pPr>
            <a:r>
              <a:rPr lang="en-US" altLang="zh-TW" sz="2600" dirty="0">
                <a:latin typeface="Open Sans" pitchFamily="-84" charset="0"/>
                <a:ea typeface="ＭＳ Ｐゴシック" panose="020B0600070205080204" pitchFamily="34" charset="-128"/>
              </a:rPr>
              <a:t>More recently, </a:t>
            </a:r>
            <a:r>
              <a:rPr lang="en-US" altLang="zh-TW" sz="2600" b="1" dirty="0">
                <a:latin typeface="Open Sans" pitchFamily="-84" charset="0"/>
                <a:ea typeface="ＭＳ Ｐゴシック" panose="020B0600070205080204" pitchFamily="34" charset="-128"/>
              </a:rPr>
              <a:t>emotional AI</a:t>
            </a:r>
            <a:r>
              <a:rPr lang="en-US" altLang="zh-TW" sz="2600" dirty="0">
                <a:latin typeface="Open Sans" pitchFamily="-84" charset="0"/>
                <a:ea typeface="ＭＳ Ｐゴシック" panose="020B0600070205080204" pitchFamily="34" charset="-128"/>
              </a:rPr>
              <a:t> has emerged as a research area that seeks to automate the measurement of feelings and behaviors by using AI technologies that can analyze facial expressions and voice in order to infer emotions</a:t>
            </a:r>
            <a:r>
              <a:rPr lang="id-ID" altLang="zh-TW" sz="2600" dirty="0">
                <a:latin typeface="Open Sans" pitchFamily="-84" charset="0"/>
                <a:ea typeface="ＭＳ Ｐゴシック" panose="020B0600070205080204" pitchFamily="34" charset="-128"/>
              </a:rPr>
              <a:t>.</a:t>
            </a:r>
            <a:endParaRPr lang="en-US" altLang="zh-TW" sz="2600" dirty="0">
              <a:latin typeface="Open Sans" pitchFamily="-84" charset="0"/>
              <a:ea typeface="ＭＳ Ｐゴシック" panose="020B0600070205080204" pitchFamily="34" charset="-128"/>
            </a:endParaRPr>
          </a:p>
        </p:txBody>
      </p:sp>
      <p:sp>
        <p:nvSpPr>
          <p:cNvPr id="22531" name="TextBox 4">
            <a:extLst>
              <a:ext uri="{FF2B5EF4-FFF2-40B4-BE49-F238E27FC236}">
                <a16:creationId xmlns:a16="http://schemas.microsoft.com/office/drawing/2014/main" id="{91EC8BC4-7B95-A3E3-E704-204BFFDFD6C3}"/>
              </a:ext>
            </a:extLst>
          </p:cNvPr>
          <p:cNvSpPr txBox="1">
            <a:spLocks noChangeArrowheads="1"/>
          </p:cNvSpPr>
          <p:nvPr/>
        </p:nvSpPr>
        <p:spPr bwMode="auto">
          <a:xfrm>
            <a:off x="5649913" y="365125"/>
            <a:ext cx="4210050"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20000"/>
              </a:spcBef>
              <a:buFont typeface="Arial" panose="020B0604020202020204" pitchFamily="34" charset="0"/>
              <a:buNone/>
            </a:pPr>
            <a:r>
              <a:rPr lang="en-US" altLang="en-US" sz="3600" b="1"/>
              <a:t>Affective Computing </a:t>
            </a:r>
            <a:endParaRPr lang="id-ID" altLang="en-US" sz="3600" b="1"/>
          </a:p>
          <a:p>
            <a:pPr algn="r" eaLnBrk="1" hangingPunct="1">
              <a:spcBef>
                <a:spcPct val="20000"/>
              </a:spcBef>
              <a:buFont typeface="Arial" panose="020B0604020202020204" pitchFamily="34" charset="0"/>
              <a:buNone/>
            </a:pPr>
            <a:r>
              <a:rPr lang="en-US" altLang="en-US" sz="3600" b="1"/>
              <a:t>and Emotional AI</a:t>
            </a:r>
            <a:endParaRPr lang="en-US" altLang="en-US" sz="3600" b="1">
              <a:latin typeface="Open Sans" panose="020B0606030504020204"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Content Placeholder 2">
            <a:extLst>
              <a:ext uri="{FF2B5EF4-FFF2-40B4-BE49-F238E27FC236}">
                <a16:creationId xmlns:a16="http://schemas.microsoft.com/office/drawing/2014/main" id="{3BBFC6C7-DB72-2B24-021A-5875F6F34530}"/>
              </a:ext>
            </a:extLst>
          </p:cNvPr>
          <p:cNvSpPr>
            <a:spLocks noGrp="1"/>
          </p:cNvSpPr>
          <p:nvPr>
            <p:ph idx="1"/>
          </p:nvPr>
        </p:nvSpPr>
        <p:spPr>
          <a:xfrm>
            <a:off x="1289050" y="1916113"/>
            <a:ext cx="8570913" cy="4697412"/>
          </a:xfrm>
        </p:spPr>
        <p:txBody>
          <a:bodyPr/>
          <a:lstStyle/>
          <a:p>
            <a:pPr algn="just" eaLnBrk="1" hangingPunct="1"/>
            <a:r>
              <a:rPr lang="en-US" altLang="zh-TW" sz="2600" dirty="0">
                <a:latin typeface="Open Sans" panose="020B0606030504020204" pitchFamily="34" charset="0"/>
                <a:ea typeface="ＭＳ Ｐゴシック" panose="020B0600070205080204" pitchFamily="34" charset="-128"/>
              </a:rPr>
              <a:t>The main techniques and technologies that have been used to do this are as follows:</a:t>
            </a:r>
            <a:endParaRPr lang="id-ID" altLang="zh-TW" sz="2600" dirty="0">
              <a:latin typeface="Open Sans" panose="020B0606030504020204" pitchFamily="34" charset="0"/>
              <a:ea typeface="ＭＳ Ｐゴシック" panose="020B0600070205080204" pitchFamily="34" charset="-128"/>
            </a:endParaRPr>
          </a:p>
          <a:p>
            <a:pPr lvl="1" algn="just" eaLnBrk="1" hangingPunct="1"/>
            <a:r>
              <a:rPr lang="en-US" altLang="zh-TW" sz="2200" dirty="0">
                <a:latin typeface="Open Sans" panose="020B0606030504020204" pitchFamily="34" charset="0"/>
                <a:ea typeface="ＭＳ Ｐゴシック" panose="020B0600070205080204" pitchFamily="34" charset="-128"/>
              </a:rPr>
              <a:t>Cameras for measuring facial expressions</a:t>
            </a:r>
            <a:endParaRPr lang="id-ID" altLang="zh-TW" sz="2200" dirty="0">
              <a:latin typeface="Open Sans" panose="020B0606030504020204" pitchFamily="34" charset="0"/>
              <a:ea typeface="ＭＳ Ｐゴシック" panose="020B0600070205080204" pitchFamily="34" charset="-128"/>
            </a:endParaRPr>
          </a:p>
          <a:p>
            <a:pPr lvl="1" algn="just" eaLnBrk="1" hangingPunct="1"/>
            <a:r>
              <a:rPr lang="en-US" altLang="zh-TW" sz="2200" dirty="0">
                <a:latin typeface="Open Sans" panose="020B0606030504020204" pitchFamily="34" charset="0"/>
                <a:ea typeface="ＭＳ Ｐゴシック" panose="020B0600070205080204" pitchFamily="34" charset="-128"/>
              </a:rPr>
              <a:t>Biosensors placed on fingers or palms to measure galvanic skin response (which is used to infer how anxious or nervous someone is as indicated by an increase in their sweat)</a:t>
            </a:r>
            <a:endParaRPr lang="id-ID" altLang="zh-TW" sz="2200" dirty="0">
              <a:latin typeface="Open Sans" panose="020B0606030504020204" pitchFamily="34" charset="0"/>
              <a:ea typeface="ＭＳ Ｐゴシック" panose="020B0600070205080204" pitchFamily="34" charset="-128"/>
            </a:endParaRPr>
          </a:p>
          <a:p>
            <a:pPr lvl="1" algn="just" eaLnBrk="1" hangingPunct="1"/>
            <a:r>
              <a:rPr lang="en-US" altLang="zh-TW" sz="2200" dirty="0">
                <a:latin typeface="Open Sans" panose="020B0606030504020204" pitchFamily="34" charset="0"/>
                <a:ea typeface="ＭＳ Ｐゴシック" panose="020B0600070205080204" pitchFamily="34" charset="-128"/>
              </a:rPr>
              <a:t>Affective expression in speech (voice quality, intonation, pitch, loudness, and rhythm)</a:t>
            </a:r>
            <a:endParaRPr lang="id-ID" altLang="zh-TW" sz="2200" dirty="0">
              <a:latin typeface="Open Sans" panose="020B0606030504020204" pitchFamily="34" charset="0"/>
              <a:ea typeface="ＭＳ Ｐゴシック" panose="020B0600070205080204" pitchFamily="34" charset="-128"/>
            </a:endParaRPr>
          </a:p>
          <a:p>
            <a:pPr lvl="1" algn="just" eaLnBrk="1" hangingPunct="1"/>
            <a:r>
              <a:rPr lang="en-US" altLang="zh-TW" sz="2200" dirty="0">
                <a:latin typeface="Open Sans" panose="020B0606030504020204" pitchFamily="34" charset="0"/>
                <a:ea typeface="ＭＳ Ｐゴシック" panose="020B0600070205080204" pitchFamily="34" charset="-128"/>
              </a:rPr>
              <a:t>Body movement and gestures, as detected by motion capture systems or accelerometer sensors placed on various parts of the body </a:t>
            </a:r>
          </a:p>
        </p:txBody>
      </p:sp>
      <p:sp>
        <p:nvSpPr>
          <p:cNvPr id="23555" name="TextBox 4">
            <a:extLst>
              <a:ext uri="{FF2B5EF4-FFF2-40B4-BE49-F238E27FC236}">
                <a16:creationId xmlns:a16="http://schemas.microsoft.com/office/drawing/2014/main" id="{2D5F87B4-9DF6-EC2A-8661-9D466FE612CB}"/>
              </a:ext>
            </a:extLst>
          </p:cNvPr>
          <p:cNvSpPr txBox="1">
            <a:spLocks noChangeArrowheads="1"/>
          </p:cNvSpPr>
          <p:nvPr/>
        </p:nvSpPr>
        <p:spPr bwMode="auto">
          <a:xfrm>
            <a:off x="5649913" y="365125"/>
            <a:ext cx="4210050"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20000"/>
              </a:spcBef>
              <a:buFont typeface="Arial" panose="020B0604020202020204" pitchFamily="34" charset="0"/>
              <a:buNone/>
            </a:pPr>
            <a:r>
              <a:rPr lang="en-US" altLang="en-US" sz="3600" b="1"/>
              <a:t>Affective Computing </a:t>
            </a:r>
            <a:endParaRPr lang="id-ID" altLang="en-US" sz="3600" b="1"/>
          </a:p>
          <a:p>
            <a:pPr algn="r" eaLnBrk="1" hangingPunct="1">
              <a:spcBef>
                <a:spcPct val="20000"/>
              </a:spcBef>
              <a:buFont typeface="Arial" panose="020B0604020202020204" pitchFamily="34" charset="0"/>
              <a:buNone/>
            </a:pPr>
            <a:r>
              <a:rPr lang="en-US" altLang="en-US" sz="3600" b="1"/>
              <a:t>and Emotional AI</a:t>
            </a:r>
            <a:endParaRPr lang="en-US" altLang="en-US" sz="3600" b="1">
              <a:latin typeface="Open Sans" panose="020B060603050402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Content Placeholder 1">
            <a:extLst>
              <a:ext uri="{FF2B5EF4-FFF2-40B4-BE49-F238E27FC236}">
                <a16:creationId xmlns:a16="http://schemas.microsoft.com/office/drawing/2014/main" id="{4B232B4D-D823-1979-61D1-F89F71BCA24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3314700" y="1676400"/>
            <a:ext cx="4668838" cy="4943475"/>
          </a:xfrm>
        </p:spPr>
      </p:pic>
      <p:sp>
        <p:nvSpPr>
          <p:cNvPr id="24579" name="TextBox 4">
            <a:extLst>
              <a:ext uri="{FF2B5EF4-FFF2-40B4-BE49-F238E27FC236}">
                <a16:creationId xmlns:a16="http://schemas.microsoft.com/office/drawing/2014/main" id="{E1635E15-C66E-512A-74B0-BCE6F46C1A96}"/>
              </a:ext>
            </a:extLst>
          </p:cNvPr>
          <p:cNvSpPr txBox="1">
            <a:spLocks noChangeArrowheads="1"/>
          </p:cNvSpPr>
          <p:nvPr/>
        </p:nvSpPr>
        <p:spPr bwMode="auto">
          <a:xfrm>
            <a:off x="5649913" y="365125"/>
            <a:ext cx="4210050"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20000"/>
              </a:spcBef>
              <a:buFont typeface="Arial" panose="020B0604020202020204" pitchFamily="34" charset="0"/>
              <a:buNone/>
            </a:pPr>
            <a:r>
              <a:rPr lang="en-US" altLang="en-US" sz="3600" b="1"/>
              <a:t>Affective Computing </a:t>
            </a:r>
            <a:endParaRPr lang="id-ID" altLang="en-US" sz="3600" b="1"/>
          </a:p>
          <a:p>
            <a:pPr algn="r" eaLnBrk="1" hangingPunct="1">
              <a:spcBef>
                <a:spcPct val="20000"/>
              </a:spcBef>
              <a:buFont typeface="Arial" panose="020B0604020202020204" pitchFamily="34" charset="0"/>
              <a:buNone/>
            </a:pPr>
            <a:r>
              <a:rPr lang="en-US" altLang="en-US" sz="3600" b="1"/>
              <a:t>and Emotional AI</a:t>
            </a:r>
            <a:endParaRPr lang="en-US" altLang="en-US" sz="3600" b="1">
              <a:latin typeface="Open Sans" panose="020B0606030504020204" pitchFamily="34" charset="0"/>
            </a:endParaRPr>
          </a:p>
        </p:txBody>
      </p:sp>
      <p:sp>
        <p:nvSpPr>
          <p:cNvPr id="24580" name="TextBox 5">
            <a:extLst>
              <a:ext uri="{FF2B5EF4-FFF2-40B4-BE49-F238E27FC236}">
                <a16:creationId xmlns:a16="http://schemas.microsoft.com/office/drawing/2014/main" id="{7ECB81D3-5E59-30A9-8846-B8ECA6CE5CAC}"/>
              </a:ext>
            </a:extLst>
          </p:cNvPr>
          <p:cNvSpPr txBox="1">
            <a:spLocks noChangeArrowheads="1"/>
          </p:cNvSpPr>
          <p:nvPr/>
        </p:nvSpPr>
        <p:spPr bwMode="auto">
          <a:xfrm>
            <a:off x="3314700" y="6630988"/>
            <a:ext cx="4668838"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r>
              <a:rPr lang="en-US" altLang="en-US"/>
              <a:t>Figure </a:t>
            </a:r>
            <a:r>
              <a:rPr lang="id-ID" altLang="en-US"/>
              <a:t>0</a:t>
            </a:r>
            <a:r>
              <a:rPr lang="en-US" altLang="en-US"/>
              <a:t>5.</a:t>
            </a:r>
            <a:r>
              <a:rPr lang="id-ID" altLang="en-US"/>
              <a:t>03</a:t>
            </a:r>
            <a:r>
              <a:rPr lang="en-US" altLang="en-US"/>
              <a:t> Facial coding using Affdex software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Content Placeholder 2">
            <a:extLst>
              <a:ext uri="{FF2B5EF4-FFF2-40B4-BE49-F238E27FC236}">
                <a16:creationId xmlns:a16="http://schemas.microsoft.com/office/drawing/2014/main" id="{B578EF3B-07C1-E542-B8C3-425BF84E774B}"/>
              </a:ext>
            </a:extLst>
          </p:cNvPr>
          <p:cNvSpPr>
            <a:spLocks noGrp="1"/>
          </p:cNvSpPr>
          <p:nvPr>
            <p:ph idx="1"/>
          </p:nvPr>
        </p:nvSpPr>
        <p:spPr>
          <a:xfrm>
            <a:off x="1289050" y="1916113"/>
            <a:ext cx="8570913" cy="4697412"/>
          </a:xfrm>
        </p:spPr>
        <p:txBody>
          <a:bodyPr/>
          <a:lstStyle/>
          <a:p>
            <a:pPr eaLnBrk="1" hangingPunct="1"/>
            <a:r>
              <a:rPr lang="en-US" altLang="zh-TW" sz="2600" dirty="0">
                <a:latin typeface="Open Sans" panose="020B0606030504020204" pitchFamily="34" charset="0"/>
                <a:ea typeface="ＭＳ Ｐゴシック" panose="020B0600070205080204" pitchFamily="34" charset="-128"/>
              </a:rPr>
              <a:t>A diversity of technologies is increasingly being used to draw people’s attention to certain kinds of information in an attempt to change what they do or think.</a:t>
            </a:r>
          </a:p>
          <a:p>
            <a:pPr eaLnBrk="1" hangingPunct="1"/>
            <a:r>
              <a:rPr lang="en-US" altLang="zh-TW" sz="2600" b="1" dirty="0">
                <a:latin typeface="Open Sans" panose="020B0606030504020204" pitchFamily="34" charset="0"/>
                <a:ea typeface="ＭＳ Ｐゴシック" panose="020B0600070205080204" pitchFamily="34" charset="-128"/>
              </a:rPr>
              <a:t>Pops-up ads, warning messages, reminders, prompts, personalized messages, and recommendations </a:t>
            </a:r>
            <a:r>
              <a:rPr lang="en-US" altLang="zh-TW" sz="2600" dirty="0">
                <a:latin typeface="Open Sans" panose="020B0606030504020204" pitchFamily="34" charset="0"/>
                <a:ea typeface="ＭＳ Ｐゴシック" panose="020B0600070205080204" pitchFamily="34" charset="-128"/>
              </a:rPr>
              <a:t>are some of the methods that are being deployed on computer screens.</a:t>
            </a:r>
          </a:p>
          <a:p>
            <a:pPr eaLnBrk="1" hangingPunct="1"/>
            <a:r>
              <a:rPr lang="en-US" altLang="zh-TW" sz="2600" b="1" dirty="0">
                <a:latin typeface="Open Sans" panose="020B0606030504020204" pitchFamily="34" charset="0"/>
                <a:ea typeface="ＭＳ Ｐゴシック" panose="020B0600070205080204" pitchFamily="34" charset="-128"/>
              </a:rPr>
              <a:t>Phenomenon persuasive technology </a:t>
            </a:r>
            <a:r>
              <a:rPr lang="en-US" altLang="zh-TW" sz="2600" dirty="0">
                <a:latin typeface="Open Sans" panose="020B0606030504020204" pitchFamily="34" charset="0"/>
                <a:ea typeface="ＭＳ Ｐゴシック" panose="020B0600070205080204" pitchFamily="34" charset="-128"/>
              </a:rPr>
              <a:t>: interactive computing systems are deliberately designed to change people’s attitudes and behaviors. (Fogg,2003).</a:t>
            </a:r>
          </a:p>
        </p:txBody>
      </p:sp>
      <p:sp>
        <p:nvSpPr>
          <p:cNvPr id="25603" name="TextBox 4">
            <a:extLst>
              <a:ext uri="{FF2B5EF4-FFF2-40B4-BE49-F238E27FC236}">
                <a16:creationId xmlns:a16="http://schemas.microsoft.com/office/drawing/2014/main" id="{72194488-C5B2-D83C-4A6E-5FBE6656EE23}"/>
              </a:ext>
            </a:extLst>
          </p:cNvPr>
          <p:cNvSpPr txBox="1">
            <a:spLocks noChangeArrowheads="1"/>
          </p:cNvSpPr>
          <p:nvPr/>
        </p:nvSpPr>
        <p:spPr bwMode="auto">
          <a:xfrm>
            <a:off x="4675188" y="365125"/>
            <a:ext cx="5184775" cy="1176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20000"/>
              </a:spcBef>
              <a:buFont typeface="Arial" panose="020B0604020202020204" pitchFamily="34" charset="0"/>
              <a:buNone/>
            </a:pPr>
            <a:r>
              <a:rPr lang="en-US" altLang="en-US" sz="3200" b="1">
                <a:latin typeface="Open Sans" panose="020B0606030504020204" pitchFamily="34" charset="0"/>
              </a:rPr>
              <a:t>Persuasive Technologies </a:t>
            </a:r>
          </a:p>
          <a:p>
            <a:pPr algn="r" eaLnBrk="1" hangingPunct="1">
              <a:spcBef>
                <a:spcPct val="20000"/>
              </a:spcBef>
              <a:buFont typeface="Arial" panose="020B0604020202020204" pitchFamily="34" charset="0"/>
              <a:buNone/>
            </a:pPr>
            <a:r>
              <a:rPr lang="en-US" altLang="en-US" sz="3200" b="1">
                <a:latin typeface="Open Sans" panose="020B0606030504020204" pitchFamily="34" charset="0"/>
              </a:rPr>
              <a:t>and Behavioral Change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Content Placeholder 2">
            <a:extLst>
              <a:ext uri="{FF2B5EF4-FFF2-40B4-BE49-F238E27FC236}">
                <a16:creationId xmlns:a16="http://schemas.microsoft.com/office/drawing/2014/main" id="{228AAC0F-EAEE-1E63-6FEC-6659564D20C2}"/>
              </a:ext>
            </a:extLst>
          </p:cNvPr>
          <p:cNvSpPr>
            <a:spLocks noGrp="1"/>
          </p:cNvSpPr>
          <p:nvPr>
            <p:ph idx="1"/>
          </p:nvPr>
        </p:nvSpPr>
        <p:spPr>
          <a:xfrm>
            <a:off x="1289050" y="1916113"/>
            <a:ext cx="8570913" cy="4697412"/>
          </a:xfrm>
        </p:spPr>
        <p:txBody>
          <a:bodyPr/>
          <a:lstStyle/>
          <a:p>
            <a:pPr eaLnBrk="1" hangingPunct="1"/>
            <a:r>
              <a:rPr lang="en-US" altLang="zh-TW" sz="2600">
                <a:latin typeface="Open Sans" panose="020B0606030504020204" pitchFamily="34" charset="0"/>
                <a:ea typeface="ＭＳ Ｐゴシック" panose="020B0600070205080204" pitchFamily="34" charset="-128"/>
              </a:rPr>
              <a:t>Example : </a:t>
            </a:r>
          </a:p>
          <a:p>
            <a:pPr marL="977900" lvl="1" indent="-457200" eaLnBrk="1" hangingPunct="1">
              <a:buFont typeface="Calibri" panose="020F0502020204030204" pitchFamily="34" charset="0"/>
              <a:buAutoNum type="arabicPeriod"/>
            </a:pPr>
            <a:r>
              <a:rPr lang="en-US" altLang="zh-TW" sz="2600">
                <a:latin typeface="Open Sans" panose="020B0606030504020204" pitchFamily="34" charset="0"/>
                <a:ea typeface="ＭＳ Ｐゴシック" panose="020B0600070205080204" pitchFamily="34" charset="-128"/>
              </a:rPr>
              <a:t>Amazon’s one click mechanism makes it so easy and tempting to buy something at their online store, </a:t>
            </a:r>
          </a:p>
          <a:p>
            <a:pPr marL="977900" lvl="1" indent="-457200" eaLnBrk="1" hangingPunct="1">
              <a:buFont typeface="Calibri" panose="020F0502020204030204" pitchFamily="34" charset="0"/>
              <a:buAutoNum type="arabicPeriod"/>
            </a:pPr>
            <a:r>
              <a:rPr lang="en-US" altLang="zh-TW" sz="2600">
                <a:latin typeface="Open Sans" panose="020B0606030504020204" pitchFamily="34" charset="0"/>
                <a:ea typeface="ＭＳ Ｐゴシック" panose="020B0600070205080204" pitchFamily="34" charset="-128"/>
              </a:rPr>
              <a:t>Nitendo’s Pokemon Pikachu 2 GS with pedometer attached that was designed to motivate children into being more physically active on a consistent basis.</a:t>
            </a:r>
          </a:p>
          <a:p>
            <a:pPr marL="977900" lvl="1" indent="-457200" eaLnBrk="1" hangingPunct="1">
              <a:buFont typeface="Calibri" panose="020F0502020204030204" pitchFamily="34" charset="0"/>
              <a:buAutoNum type="arabicPeriod"/>
            </a:pPr>
            <a:r>
              <a:rPr lang="en-US" altLang="zh-TW" sz="2600">
                <a:latin typeface="Open Sans" panose="020B0606030504020204" pitchFamily="34" charset="0"/>
                <a:ea typeface="ＭＳ Ｐゴシック" panose="020B0600070205080204" pitchFamily="34" charset="-128"/>
              </a:rPr>
              <a:t>The WaterBot system was developed using a special monitoring and feedback device but for adults as a way of reducing their usage or water in their homes.</a:t>
            </a:r>
          </a:p>
        </p:txBody>
      </p:sp>
      <p:sp>
        <p:nvSpPr>
          <p:cNvPr id="26627" name="TextBox 4">
            <a:extLst>
              <a:ext uri="{FF2B5EF4-FFF2-40B4-BE49-F238E27FC236}">
                <a16:creationId xmlns:a16="http://schemas.microsoft.com/office/drawing/2014/main" id="{0BAA2EBD-8336-266A-B34F-DCA38BD5249E}"/>
              </a:ext>
            </a:extLst>
          </p:cNvPr>
          <p:cNvSpPr txBox="1">
            <a:spLocks noChangeArrowheads="1"/>
          </p:cNvSpPr>
          <p:nvPr/>
        </p:nvSpPr>
        <p:spPr bwMode="auto">
          <a:xfrm>
            <a:off x="4675188" y="381000"/>
            <a:ext cx="5184775" cy="1176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20000"/>
              </a:spcBef>
              <a:buFont typeface="Arial" panose="020B0604020202020204" pitchFamily="34" charset="0"/>
              <a:buNone/>
            </a:pPr>
            <a:r>
              <a:rPr lang="en-US" altLang="en-US" sz="3200" b="1" dirty="0">
                <a:latin typeface="Open Sans" panose="020B0606030504020204" pitchFamily="34" charset="0"/>
              </a:rPr>
              <a:t>Persuasive Technologies </a:t>
            </a:r>
          </a:p>
          <a:p>
            <a:pPr algn="r" eaLnBrk="1" hangingPunct="1">
              <a:spcBef>
                <a:spcPct val="20000"/>
              </a:spcBef>
              <a:buFont typeface="Arial" panose="020B0604020202020204" pitchFamily="34" charset="0"/>
              <a:buNone/>
            </a:pPr>
            <a:r>
              <a:rPr lang="en-US" altLang="en-US" sz="3200" b="1" dirty="0">
                <a:latin typeface="Open Sans" panose="020B0606030504020204" pitchFamily="34" charset="0"/>
              </a:rPr>
              <a:t>and Behavioral Change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1" descr="Background 02.jpg">
            <a:extLst>
              <a:ext uri="{FF2B5EF4-FFF2-40B4-BE49-F238E27FC236}">
                <a16:creationId xmlns:a16="http://schemas.microsoft.com/office/drawing/2014/main" id="{0F60E99F-4BC3-5ECB-8875-9DA1BBDFFAD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4763"/>
            <a:ext cx="10683875" cy="755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Title 6">
            <a:extLst>
              <a:ext uri="{FF2B5EF4-FFF2-40B4-BE49-F238E27FC236}">
                <a16:creationId xmlns:a16="http://schemas.microsoft.com/office/drawing/2014/main" id="{AC578BD0-5C02-044C-5010-42F02B974E38}"/>
              </a:ext>
            </a:extLst>
          </p:cNvPr>
          <p:cNvSpPr txBox="1">
            <a:spLocks/>
          </p:cNvSpPr>
          <p:nvPr/>
        </p:nvSpPr>
        <p:spPr bwMode="auto">
          <a:xfrm>
            <a:off x="1911350" y="2492375"/>
            <a:ext cx="7978775" cy="273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87" tIns="52144" rIns="104287" bIns="52144"/>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eaLnBrk="1" hangingPunct="1">
              <a:buFont typeface="Arial" panose="020B0604020202020204" pitchFamily="34" charset="0"/>
              <a:buChar char="•"/>
            </a:pPr>
            <a:r>
              <a:rPr lang="en-GB" altLang="en-US" sz="2800">
                <a:latin typeface="Open Sans" panose="020B0606030504020204" pitchFamily="34" charset="0"/>
              </a:rPr>
              <a:t> Introduction</a:t>
            </a:r>
          </a:p>
          <a:p>
            <a:pPr eaLnBrk="1" hangingPunct="1">
              <a:buFont typeface="Arial" panose="020B0604020202020204" pitchFamily="34" charset="0"/>
              <a:buChar char="•"/>
            </a:pPr>
            <a:r>
              <a:rPr lang="en-GB" altLang="en-US" sz="2800">
                <a:latin typeface="Open Sans" panose="020B0606030504020204" pitchFamily="34" charset="0"/>
              </a:rPr>
              <a:t> Emotions and The User Experience</a:t>
            </a:r>
          </a:p>
          <a:p>
            <a:pPr eaLnBrk="1" hangingPunct="1">
              <a:buFont typeface="Arial" panose="020B0604020202020204" pitchFamily="34" charset="0"/>
              <a:buChar char="•"/>
            </a:pPr>
            <a:r>
              <a:rPr lang="en-GB" altLang="en-US" sz="2800">
                <a:latin typeface="Open Sans" panose="020B0606030504020204" pitchFamily="34" charset="0"/>
              </a:rPr>
              <a:t> </a:t>
            </a:r>
            <a:r>
              <a:rPr lang="en-US" altLang="en-US" sz="2800">
                <a:latin typeface="Open Sans" panose="020B0606030504020204" pitchFamily="34" charset="0"/>
              </a:rPr>
              <a:t>Expressive interfaces and Emotional Design</a:t>
            </a:r>
            <a:endParaRPr lang="en-GB" altLang="en-US" sz="2800">
              <a:latin typeface="Open Sans" panose="020B0606030504020204" pitchFamily="34" charset="0"/>
            </a:endParaRPr>
          </a:p>
          <a:p>
            <a:pPr eaLnBrk="1" hangingPunct="1">
              <a:buFont typeface="Arial" panose="020B0604020202020204" pitchFamily="34" charset="0"/>
              <a:buChar char="•"/>
            </a:pPr>
            <a:r>
              <a:rPr lang="id-ID" altLang="en-US" sz="2800">
                <a:latin typeface="Open Sans" panose="020B0606030504020204" pitchFamily="34" charset="0"/>
              </a:rPr>
              <a:t> </a:t>
            </a:r>
            <a:r>
              <a:rPr lang="en-GB" altLang="en-US" sz="2800">
                <a:latin typeface="Open Sans" panose="020B0606030504020204" pitchFamily="34" charset="0"/>
              </a:rPr>
              <a:t>Annoying Interfaces</a:t>
            </a:r>
          </a:p>
          <a:p>
            <a:pPr eaLnBrk="1" hangingPunct="1">
              <a:buFont typeface="Arial" panose="020B0604020202020204" pitchFamily="34" charset="0"/>
              <a:buChar char="•"/>
            </a:pPr>
            <a:r>
              <a:rPr lang="id-ID" altLang="en-US" sz="2800">
                <a:latin typeface="Open Sans" panose="020B0606030504020204" pitchFamily="34" charset="0"/>
              </a:rPr>
              <a:t> </a:t>
            </a:r>
            <a:r>
              <a:rPr lang="en-US" altLang="en-US" sz="2800">
                <a:latin typeface="Open Sans" panose="020B0606030504020204" pitchFamily="34" charset="0"/>
              </a:rPr>
              <a:t>Affective Computing and Emotional AI</a:t>
            </a:r>
            <a:endParaRPr lang="id-ID" altLang="en-US" sz="2800">
              <a:latin typeface="Open Sans" panose="020B0606030504020204" pitchFamily="34" charset="0"/>
            </a:endParaRPr>
          </a:p>
          <a:p>
            <a:pPr eaLnBrk="1" hangingPunct="1">
              <a:buFont typeface="Arial" panose="020B0604020202020204" pitchFamily="34" charset="0"/>
              <a:buChar char="•"/>
            </a:pPr>
            <a:r>
              <a:rPr lang="id-ID" altLang="en-US" sz="2800">
                <a:latin typeface="Open Sans" panose="020B0606030504020204" pitchFamily="34" charset="0"/>
              </a:rPr>
              <a:t> </a:t>
            </a:r>
            <a:r>
              <a:rPr lang="en-US" altLang="en-US" sz="2800">
                <a:latin typeface="Open Sans" panose="020B0606030504020204" pitchFamily="34" charset="0"/>
              </a:rPr>
              <a:t>Persuasive Technologies and Behavioral Change</a:t>
            </a:r>
            <a:endParaRPr lang="en-GB" altLang="en-US" sz="2800">
              <a:latin typeface="Open Sans" panose="020B0606030504020204" pitchFamily="34" charset="0"/>
            </a:endParaRPr>
          </a:p>
          <a:p>
            <a:pPr eaLnBrk="1" hangingPunct="1">
              <a:buFont typeface="Arial" panose="020B0604020202020204" pitchFamily="34" charset="0"/>
              <a:buChar char="•"/>
            </a:pPr>
            <a:r>
              <a:rPr lang="id-ID" altLang="en-US" sz="2800">
                <a:latin typeface="Open Sans" panose="020B0606030504020204" pitchFamily="34" charset="0"/>
              </a:rPr>
              <a:t> </a:t>
            </a:r>
            <a:r>
              <a:rPr lang="en-GB" altLang="en-US" sz="2800">
                <a:latin typeface="Open Sans" panose="020B0606030504020204" pitchFamily="34" charset="0"/>
              </a:rPr>
              <a:t>Anthropomorphism</a:t>
            </a:r>
          </a:p>
        </p:txBody>
      </p:sp>
      <p:sp>
        <p:nvSpPr>
          <p:cNvPr id="5124" name="Title 6">
            <a:extLst>
              <a:ext uri="{FF2B5EF4-FFF2-40B4-BE49-F238E27FC236}">
                <a16:creationId xmlns:a16="http://schemas.microsoft.com/office/drawing/2014/main" id="{27AE14FC-9CA1-14C7-25C4-B32F61B982B1}"/>
              </a:ext>
            </a:extLst>
          </p:cNvPr>
          <p:cNvSpPr txBox="1">
            <a:spLocks/>
          </p:cNvSpPr>
          <p:nvPr/>
        </p:nvSpPr>
        <p:spPr bwMode="auto">
          <a:xfrm>
            <a:off x="1911350" y="1871663"/>
            <a:ext cx="6632575" cy="88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87" tIns="52144" rIns="104287" bIns="52144"/>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eaLnBrk="1" hangingPunct="1">
              <a:lnSpc>
                <a:spcPct val="70000"/>
              </a:lnSpc>
            </a:pPr>
            <a:r>
              <a:rPr lang="en-US" altLang="en-US" sz="3000" b="1">
                <a:solidFill>
                  <a:srgbClr val="0079B8"/>
                </a:solidFill>
                <a:latin typeface="Open Sans" panose="020B0606030504020204" pitchFamily="34" charset="0"/>
              </a:rPr>
              <a:t>OUTLINE</a:t>
            </a:r>
            <a:br>
              <a:rPr lang="en-US" altLang="en-US" sz="3000" b="1">
                <a:solidFill>
                  <a:srgbClr val="0079B8"/>
                </a:solidFill>
                <a:latin typeface="Open Sans" panose="020B0606030504020204" pitchFamily="34" charset="0"/>
              </a:rPr>
            </a:br>
            <a:br>
              <a:rPr lang="en-US" altLang="en-US" sz="2200" b="1">
                <a:solidFill>
                  <a:srgbClr val="0079B8"/>
                </a:solidFill>
                <a:latin typeface="Open Sans" panose="020B0606030504020204" pitchFamily="34" charset="0"/>
              </a:rPr>
            </a:br>
            <a:endParaRPr lang="en-US" altLang="en-US" sz="2200" b="1">
              <a:solidFill>
                <a:srgbClr val="0079B8"/>
              </a:solidFill>
              <a:latin typeface="Open Sans" panose="020B060603050402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Content Placeholder 2">
            <a:extLst>
              <a:ext uri="{FF2B5EF4-FFF2-40B4-BE49-F238E27FC236}">
                <a16:creationId xmlns:a16="http://schemas.microsoft.com/office/drawing/2014/main" id="{631851BB-94EB-433A-554C-B3893D7EB37A}"/>
              </a:ext>
            </a:extLst>
          </p:cNvPr>
          <p:cNvSpPr>
            <a:spLocks noGrp="1"/>
          </p:cNvSpPr>
          <p:nvPr>
            <p:ph idx="1"/>
          </p:nvPr>
        </p:nvSpPr>
        <p:spPr>
          <a:xfrm>
            <a:off x="1289050" y="1916113"/>
            <a:ext cx="8570913" cy="4697412"/>
          </a:xfrm>
        </p:spPr>
        <p:txBody>
          <a:bodyPr/>
          <a:lstStyle/>
          <a:p>
            <a:pPr eaLnBrk="1" hangingPunct="1"/>
            <a:r>
              <a:rPr lang="en-US" altLang="zh-TW" sz="2600" b="1">
                <a:latin typeface="Open Sans" panose="020B0606030504020204" pitchFamily="34" charset="0"/>
                <a:ea typeface="ＭＳ Ｐゴシック" panose="020B0600070205080204" pitchFamily="34" charset="-128"/>
              </a:rPr>
              <a:t>Anthropomorphism</a:t>
            </a:r>
            <a:r>
              <a:rPr lang="en-US" altLang="zh-TW" sz="2600">
                <a:latin typeface="Open Sans" panose="020B0606030504020204" pitchFamily="34" charset="0"/>
                <a:ea typeface="ＭＳ Ｐゴシック" panose="020B0600070205080204" pitchFamily="34" charset="-128"/>
              </a:rPr>
              <a:t> is : </a:t>
            </a:r>
          </a:p>
          <a:p>
            <a:pPr lvl="1" eaLnBrk="1" hangingPunct="1"/>
            <a:r>
              <a:rPr lang="en-US" altLang="zh-TW" sz="2200">
                <a:latin typeface="Open Sans" panose="020B0606030504020204" pitchFamily="34" charset="0"/>
                <a:ea typeface="ＭＳ Ｐゴシック" panose="020B0600070205080204" pitchFamily="34" charset="-128"/>
              </a:rPr>
              <a:t>The propensity people have to attribute human qualities to animals and objects</a:t>
            </a:r>
          </a:p>
          <a:p>
            <a:pPr lvl="1" eaLnBrk="1" hangingPunct="1"/>
            <a:r>
              <a:rPr lang="en-US" altLang="zh-TW" sz="2200">
                <a:latin typeface="Open Sans" panose="020B0606030504020204" pitchFamily="34" charset="0"/>
                <a:ea typeface="ＭＳ Ｐゴシック" panose="020B0600070205080204" pitchFamily="34" charset="-128"/>
              </a:rPr>
              <a:t>For example : the development of computer-based cuddly toys such as Barney was programmed to congratulate the child whenever she produced a right answer.</a:t>
            </a:r>
          </a:p>
          <a:p>
            <a:pPr eaLnBrk="1" hangingPunct="1"/>
            <a:r>
              <a:rPr lang="en-US" altLang="zh-TW" sz="2600">
                <a:latin typeface="Open Sans" panose="020B0606030504020204" pitchFamily="34" charset="0"/>
                <a:ea typeface="ＭＳ Ｐゴシック" panose="020B0600070205080204" pitchFamily="34" charset="-128"/>
              </a:rPr>
              <a:t>People especially children have a propensity to accept and enjoy objects that have been given human-like qualities has led many designers to capitalize on it.</a:t>
            </a:r>
          </a:p>
          <a:p>
            <a:pPr eaLnBrk="1" hangingPunct="1"/>
            <a:r>
              <a:rPr lang="id-ID" altLang="zh-TW" sz="2600">
                <a:latin typeface="Open Sans" panose="020B0606030504020204" pitchFamily="34" charset="0"/>
                <a:ea typeface="ＭＳ Ｐゴシック" panose="020B0600070205080204" pitchFamily="34" charset="-128"/>
              </a:rPr>
              <a:t>M</a:t>
            </a:r>
            <a:r>
              <a:rPr lang="en-US" altLang="zh-TW" sz="2600">
                <a:latin typeface="Open Sans" panose="020B0606030504020204" pitchFamily="34" charset="0"/>
                <a:ea typeface="ＭＳ Ｐゴシック" panose="020B0600070205080204" pitchFamily="34" charset="-128"/>
              </a:rPr>
              <a:t>ost notably in the design of virtual agents and interactive dolls, robots, and cuddly toys.</a:t>
            </a:r>
          </a:p>
          <a:p>
            <a:pPr eaLnBrk="1" hangingPunct="1"/>
            <a:endParaRPr lang="en-US" altLang="zh-TW" sz="2600">
              <a:latin typeface="Open Sans" panose="020B0606030504020204" pitchFamily="34" charset="0"/>
              <a:ea typeface="ＭＳ Ｐゴシック" panose="020B0600070205080204" pitchFamily="34" charset="-128"/>
            </a:endParaRPr>
          </a:p>
        </p:txBody>
      </p:sp>
      <p:sp>
        <p:nvSpPr>
          <p:cNvPr id="27651" name="TextBox 4">
            <a:extLst>
              <a:ext uri="{FF2B5EF4-FFF2-40B4-BE49-F238E27FC236}">
                <a16:creationId xmlns:a16="http://schemas.microsoft.com/office/drawing/2014/main" id="{70942841-0699-9451-4AF6-CFFAB99B6055}"/>
              </a:ext>
            </a:extLst>
          </p:cNvPr>
          <p:cNvSpPr txBox="1">
            <a:spLocks noChangeArrowheads="1"/>
          </p:cNvSpPr>
          <p:nvPr/>
        </p:nvSpPr>
        <p:spPr bwMode="auto">
          <a:xfrm>
            <a:off x="4489450" y="674688"/>
            <a:ext cx="549275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20000"/>
              </a:spcBef>
              <a:buFont typeface="Arial" panose="020B0604020202020204" pitchFamily="34" charset="0"/>
              <a:buNone/>
            </a:pPr>
            <a:r>
              <a:rPr lang="en-US" altLang="en-US" sz="3600" b="1">
                <a:latin typeface="Open Sans" panose="020B0606030504020204" pitchFamily="34" charset="0"/>
              </a:rPr>
              <a:t>ANTHROPOMORPHISM </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9BE1D-960A-3BBA-A500-C86CF3CFBCCA}"/>
              </a:ext>
            </a:extLst>
          </p:cNvPr>
          <p:cNvSpPr>
            <a:spLocks noGrp="1"/>
          </p:cNvSpPr>
          <p:nvPr>
            <p:ph type="title"/>
          </p:nvPr>
        </p:nvSpPr>
        <p:spPr/>
        <p:txBody>
          <a:bodyPr/>
          <a:lstStyle/>
          <a:p>
            <a:r>
              <a:rPr lang="en-US" dirty="0"/>
              <a:t>QUIZ</a:t>
            </a:r>
            <a:endParaRPr lang="en-ID" dirty="0"/>
          </a:p>
        </p:txBody>
      </p:sp>
      <p:sp>
        <p:nvSpPr>
          <p:cNvPr id="4" name="TextBox 3">
            <a:extLst>
              <a:ext uri="{FF2B5EF4-FFF2-40B4-BE49-F238E27FC236}">
                <a16:creationId xmlns:a16="http://schemas.microsoft.com/office/drawing/2014/main" id="{66625B9C-980C-DD68-6C38-0B76DDB6A291}"/>
              </a:ext>
            </a:extLst>
          </p:cNvPr>
          <p:cNvSpPr txBox="1"/>
          <p:nvPr/>
        </p:nvSpPr>
        <p:spPr>
          <a:xfrm>
            <a:off x="2805413" y="6554760"/>
            <a:ext cx="5344610" cy="415498"/>
          </a:xfrm>
          <a:prstGeom prst="rect">
            <a:avLst/>
          </a:prstGeom>
          <a:noFill/>
        </p:spPr>
        <p:txBody>
          <a:bodyPr wrap="square">
            <a:spAutoFit/>
          </a:bodyPr>
          <a:lstStyle/>
          <a:p>
            <a:r>
              <a:rPr lang="en-ID" dirty="0"/>
              <a:t>https://forms.office.com/r/UNdjNHwtu2</a:t>
            </a:r>
          </a:p>
        </p:txBody>
      </p:sp>
      <p:pic>
        <p:nvPicPr>
          <p:cNvPr id="6" name="Picture 5">
            <a:extLst>
              <a:ext uri="{FF2B5EF4-FFF2-40B4-BE49-F238E27FC236}">
                <a16:creationId xmlns:a16="http://schemas.microsoft.com/office/drawing/2014/main" id="{A370072F-7A3F-7FA6-BE20-C313A2F58C20}"/>
              </a:ext>
            </a:extLst>
          </p:cNvPr>
          <p:cNvPicPr>
            <a:picLocks noChangeAspect="1"/>
          </p:cNvPicPr>
          <p:nvPr/>
        </p:nvPicPr>
        <p:blipFill>
          <a:blip r:embed="rId2"/>
          <a:stretch>
            <a:fillRect/>
          </a:stretch>
        </p:blipFill>
        <p:spPr>
          <a:xfrm>
            <a:off x="2637985" y="1462484"/>
            <a:ext cx="5007093" cy="4923175"/>
          </a:xfrm>
          <a:prstGeom prst="rect">
            <a:avLst/>
          </a:prstGeom>
        </p:spPr>
      </p:pic>
    </p:spTree>
    <p:extLst>
      <p:ext uri="{BB962C8B-B14F-4D97-AF65-F5344CB8AC3E}">
        <p14:creationId xmlns:p14="http://schemas.microsoft.com/office/powerpoint/2010/main" val="10466793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1" descr="Background 02.jpg">
            <a:extLst>
              <a:ext uri="{FF2B5EF4-FFF2-40B4-BE49-F238E27FC236}">
                <a16:creationId xmlns:a16="http://schemas.microsoft.com/office/drawing/2014/main" id="{0CCFE0B8-74CB-F463-712C-083DF536E6E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9525"/>
            <a:ext cx="10683875" cy="755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5" name="Title 6">
            <a:extLst>
              <a:ext uri="{FF2B5EF4-FFF2-40B4-BE49-F238E27FC236}">
                <a16:creationId xmlns:a16="http://schemas.microsoft.com/office/drawing/2014/main" id="{B70A3198-1647-8DA3-4511-0F054C8C5628}"/>
              </a:ext>
            </a:extLst>
          </p:cNvPr>
          <p:cNvSpPr txBox="1">
            <a:spLocks/>
          </p:cNvSpPr>
          <p:nvPr/>
        </p:nvSpPr>
        <p:spPr bwMode="auto">
          <a:xfrm>
            <a:off x="2024063" y="1965325"/>
            <a:ext cx="7516812" cy="3097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87" tIns="52144" rIns="104287" bIns="52144"/>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eaLnBrk="1" hangingPunct="1">
              <a:buFont typeface="Arial" panose="020B0604020202020204" pitchFamily="34" charset="0"/>
              <a:buChar char="•"/>
            </a:pPr>
            <a:r>
              <a:rPr lang="id-ID" altLang="en-US" sz="2400">
                <a:latin typeface="Open Sans" panose="020B0606030504020204" pitchFamily="34" charset="0"/>
              </a:rPr>
              <a:t>Interaction Design 5th Edition 2019, Chapter 6</a:t>
            </a:r>
            <a:endParaRPr lang="id-ID" altLang="en-US" sz="2400" u="sng">
              <a:latin typeface="Open Sans" panose="020B0606030504020204" pitchFamily="34" charset="0"/>
              <a:hlinkClick r:id="rId3"/>
            </a:endParaRPr>
          </a:p>
          <a:p>
            <a:pPr eaLnBrk="1" hangingPunct="1">
              <a:buFont typeface="Arial" panose="020B0604020202020204" pitchFamily="34" charset="0"/>
              <a:buChar char="•"/>
            </a:pPr>
            <a:r>
              <a:rPr lang="en-US" altLang="en-US" sz="2400">
                <a:latin typeface="Open Sans" panose="020B0606030504020204" pitchFamily="34" charset="0"/>
                <a:hlinkClick r:id="rId4"/>
              </a:rPr>
              <a:t>https://www.interaction-design.org/literature/topics/emotional-design</a:t>
            </a:r>
            <a:endParaRPr lang="id-ID" altLang="en-US" sz="2400">
              <a:latin typeface="Open Sans" panose="020B0606030504020204" pitchFamily="34" charset="0"/>
            </a:endParaRPr>
          </a:p>
          <a:p>
            <a:pPr eaLnBrk="1" hangingPunct="1">
              <a:buFont typeface="Arial" panose="020B0604020202020204" pitchFamily="34" charset="0"/>
              <a:buChar char="•"/>
            </a:pPr>
            <a:r>
              <a:rPr lang="en-US" altLang="en-US" sz="2400">
                <a:latin typeface="Open Sans" panose="020B0606030504020204" pitchFamily="34" charset="0"/>
                <a:hlinkClick r:id="rId5"/>
              </a:rPr>
              <a:t>https://www.academia.edu/32342797/Emotions_in_the_Social_Aspects_of_Human-Computer_Interaction</a:t>
            </a:r>
            <a:endParaRPr lang="id-ID" altLang="en-US" sz="2400">
              <a:latin typeface="Open Sans" panose="020B0606030504020204" pitchFamily="34" charset="0"/>
            </a:endParaRPr>
          </a:p>
          <a:p>
            <a:pPr eaLnBrk="1" hangingPunct="1">
              <a:buFont typeface="Arial" panose="020B0604020202020204" pitchFamily="34" charset="0"/>
              <a:buChar char="•"/>
            </a:pPr>
            <a:r>
              <a:rPr lang="en-US" altLang="en-US" sz="2400">
                <a:latin typeface="Open Sans" panose="020B0606030504020204" pitchFamily="34" charset="0"/>
                <a:hlinkClick r:id="rId6"/>
              </a:rPr>
              <a:t>http://www.ruthcsmith.com/wp-content/uploads/2012/10/AnthropomorphicAgents.pdf</a:t>
            </a:r>
            <a:endParaRPr lang="id-ID" altLang="en-US" sz="2400">
              <a:latin typeface="Open Sans" panose="020B0606030504020204" pitchFamily="34" charset="0"/>
            </a:endParaRPr>
          </a:p>
          <a:p>
            <a:pPr eaLnBrk="1" hangingPunct="1">
              <a:buFont typeface="Arial" panose="020B0604020202020204" pitchFamily="34" charset="0"/>
              <a:buChar char="•"/>
            </a:pPr>
            <a:r>
              <a:rPr lang="en-US" altLang="en-US" sz="2400">
                <a:latin typeface="Open Sans" panose="020B0606030504020204" pitchFamily="34" charset="0"/>
                <a:hlinkClick r:id="rId7"/>
              </a:rPr>
              <a:t>https://www.inverse.com/article/6807-annoying-interfaces-that-work-well</a:t>
            </a:r>
            <a:endParaRPr lang="id-ID" altLang="en-US" sz="2400">
              <a:latin typeface="Open Sans" panose="020B0606030504020204" pitchFamily="34" charset="0"/>
            </a:endParaRPr>
          </a:p>
        </p:txBody>
      </p:sp>
      <p:sp>
        <p:nvSpPr>
          <p:cNvPr id="28676" name="TextBox 4">
            <a:extLst>
              <a:ext uri="{FF2B5EF4-FFF2-40B4-BE49-F238E27FC236}">
                <a16:creationId xmlns:a16="http://schemas.microsoft.com/office/drawing/2014/main" id="{3BC6D280-98C6-A979-7577-553CA3343E88}"/>
              </a:ext>
            </a:extLst>
          </p:cNvPr>
          <p:cNvSpPr txBox="1">
            <a:spLocks noChangeArrowheads="1"/>
          </p:cNvSpPr>
          <p:nvPr/>
        </p:nvSpPr>
        <p:spPr bwMode="auto">
          <a:xfrm>
            <a:off x="3309938" y="563563"/>
            <a:ext cx="6507162" cy="48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100">
                <a:solidFill>
                  <a:schemeClr val="tx1"/>
                </a:solidFill>
                <a:latin typeface="Calibri" panose="020F0502020204030204" pitchFamily="34" charset="0"/>
                <a:ea typeface="ＭＳ Ｐゴシック" panose="020B0600070205080204" pitchFamily="34" charset="-128"/>
              </a:defRPr>
            </a:lvl1pPr>
            <a:lvl2pPr marL="742950" indent="-285750">
              <a:defRPr sz="2100">
                <a:solidFill>
                  <a:schemeClr val="tx1"/>
                </a:solidFill>
                <a:latin typeface="Calibri" panose="020F0502020204030204" pitchFamily="34" charset="0"/>
                <a:ea typeface="ＭＳ Ｐゴシック" panose="020B0600070205080204" pitchFamily="34" charset="-128"/>
              </a:defRPr>
            </a:lvl2pPr>
            <a:lvl3pPr marL="1143000" indent="-228600">
              <a:defRPr sz="2100">
                <a:solidFill>
                  <a:schemeClr val="tx1"/>
                </a:solidFill>
                <a:latin typeface="Calibri" panose="020F0502020204030204" pitchFamily="34" charset="0"/>
                <a:ea typeface="ＭＳ Ｐゴシック" panose="020B0600070205080204" pitchFamily="34" charset="-128"/>
              </a:defRPr>
            </a:lvl3pPr>
            <a:lvl4pPr marL="1600200" indent="-228600">
              <a:defRPr sz="2100">
                <a:solidFill>
                  <a:schemeClr val="tx1"/>
                </a:solidFill>
                <a:latin typeface="Calibri" panose="020F0502020204030204" pitchFamily="34" charset="0"/>
                <a:ea typeface="ＭＳ Ｐゴシック" panose="020B0600070205080204" pitchFamily="34" charset="-128"/>
              </a:defRPr>
            </a:lvl4pPr>
            <a:lvl5pPr marL="2057400" indent="-228600">
              <a:defRPr sz="21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algn="r" eaLnBrk="1" hangingPunct="1">
              <a:lnSpc>
                <a:spcPct val="70000"/>
              </a:lnSpc>
            </a:pPr>
            <a:r>
              <a:rPr lang="en-US" altLang="en-US" sz="3600" b="1">
                <a:latin typeface="Open Sans" panose="020B0606030504020204" pitchFamily="34" charset="0"/>
              </a:rPr>
              <a:t>REFERENCES</a:t>
            </a:r>
            <a:endParaRPr lang="en-US" altLang="en-US" sz="2800" b="1">
              <a:latin typeface="Open Sans" panose="020B0606030504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Content Placeholder 2">
            <a:extLst>
              <a:ext uri="{FF2B5EF4-FFF2-40B4-BE49-F238E27FC236}">
                <a16:creationId xmlns:a16="http://schemas.microsoft.com/office/drawing/2014/main" id="{EACE9A03-1BA8-C8A0-5343-DD0EC7E0F2CD}"/>
              </a:ext>
            </a:extLst>
          </p:cNvPr>
          <p:cNvSpPr>
            <a:spLocks noGrp="1"/>
          </p:cNvSpPr>
          <p:nvPr>
            <p:ph idx="1"/>
          </p:nvPr>
        </p:nvSpPr>
        <p:spPr>
          <a:xfrm>
            <a:off x="1563688" y="1688920"/>
            <a:ext cx="8105775" cy="4697412"/>
          </a:xfrm>
        </p:spPr>
        <p:txBody>
          <a:bodyPr/>
          <a:lstStyle/>
          <a:p>
            <a:pPr algn="just" eaLnBrk="1" hangingPunct="1"/>
            <a:r>
              <a:rPr lang="en-US" altLang="zh-TW" sz="2400" dirty="0">
                <a:latin typeface="Open Sans" panose="020B0606030504020204" pitchFamily="34" charset="0"/>
                <a:ea typeface="ＭＳ Ｐゴシック" panose="020B0600070205080204" pitchFamily="34" charset="-128"/>
              </a:rPr>
              <a:t>When you receive some bad news, how does it affect you? Do you feel upset, sad, angry, or annoyed—or all of these? Does it put you in a bad mood for the rest of the day? How might technology help?</a:t>
            </a:r>
          </a:p>
          <a:p>
            <a:pPr algn="just" eaLnBrk="1" hangingPunct="1">
              <a:buFont typeface="Arial" panose="020B0604020202020204" pitchFamily="34" charset="0"/>
              <a:buNone/>
            </a:pPr>
            <a:endParaRPr lang="en-US" altLang="zh-TW" sz="2400" dirty="0">
              <a:latin typeface="Open Sans" panose="020B0606030504020204" pitchFamily="34" charset="0"/>
              <a:ea typeface="ＭＳ Ｐゴシック" panose="020B0600070205080204" pitchFamily="34" charset="-128"/>
            </a:endParaRPr>
          </a:p>
          <a:p>
            <a:pPr algn="just" eaLnBrk="1" hangingPunct="1"/>
            <a:r>
              <a:rPr lang="en-US" altLang="zh-TW" sz="2400" dirty="0">
                <a:latin typeface="Open Sans" panose="020B0606030504020204" pitchFamily="34" charset="0"/>
                <a:ea typeface="ＭＳ Ｐゴシック" panose="020B0600070205080204" pitchFamily="34" charset="-128"/>
              </a:rPr>
              <a:t>Imagine a wearable technology that could detect how you were feeling and provide a certain kind of information and suggestions geared toward helping to improve your mood, especially if it detected that you were having a real downer of a day</a:t>
            </a:r>
            <a:r>
              <a:rPr lang="id-ID" altLang="zh-TW" sz="2400" dirty="0">
                <a:latin typeface="Open Sans" panose="020B0606030504020204" pitchFamily="34" charset="0"/>
                <a:ea typeface="ＭＳ Ｐゴシック" panose="020B0600070205080204" pitchFamily="34" charset="-128"/>
              </a:rPr>
              <a:t>.</a:t>
            </a:r>
            <a:endParaRPr lang="en-US" altLang="zh-TW" sz="2400" dirty="0">
              <a:latin typeface="Open Sans" panose="020B0606030504020204" pitchFamily="34" charset="0"/>
              <a:ea typeface="ＭＳ Ｐゴシック" panose="020B0600070205080204" pitchFamily="34" charset="-128"/>
            </a:endParaRPr>
          </a:p>
          <a:p>
            <a:pPr lvl="1" eaLnBrk="1" hangingPunct="1">
              <a:buFontTx/>
              <a:buNone/>
            </a:pPr>
            <a:endParaRPr lang="zh-TW" altLang="en-US" sz="2800" dirty="0">
              <a:latin typeface="Open Sans" panose="020B0606030504020204" pitchFamily="34" charset="0"/>
              <a:ea typeface="ＭＳ Ｐゴシック" panose="020B0600070205080204" pitchFamily="34" charset="-128"/>
            </a:endParaRPr>
          </a:p>
          <a:p>
            <a:pPr eaLnBrk="1" hangingPunct="1">
              <a:buFont typeface="Arial" panose="020B0604020202020204" pitchFamily="34" charset="0"/>
              <a:buNone/>
            </a:pPr>
            <a:endParaRPr lang="zh-TW" altLang="en-US" sz="3200" dirty="0">
              <a:latin typeface="Open Sans" panose="020B0606030504020204" pitchFamily="34" charset="0"/>
              <a:ea typeface="ＭＳ Ｐゴシック" panose="020B0600070205080204" pitchFamily="34" charset="-128"/>
            </a:endParaRPr>
          </a:p>
        </p:txBody>
      </p:sp>
      <p:sp>
        <p:nvSpPr>
          <p:cNvPr id="6147" name="TextBox 4">
            <a:extLst>
              <a:ext uri="{FF2B5EF4-FFF2-40B4-BE49-F238E27FC236}">
                <a16:creationId xmlns:a16="http://schemas.microsoft.com/office/drawing/2014/main" id="{40484822-7638-2376-F0F9-F50707C0F473}"/>
              </a:ext>
            </a:extLst>
          </p:cNvPr>
          <p:cNvSpPr txBox="1">
            <a:spLocks noChangeArrowheads="1"/>
          </p:cNvSpPr>
          <p:nvPr/>
        </p:nvSpPr>
        <p:spPr bwMode="auto">
          <a:xfrm>
            <a:off x="6340475" y="900113"/>
            <a:ext cx="3328988"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anose="020B0606030504020204" pitchFamily="34" charset="0"/>
              </a:rPr>
              <a:t>INTRODUCTION</a:t>
            </a:r>
            <a:endParaRPr lang="en-US" altLang="en-US" sz="3200" b="1">
              <a:latin typeface="Open Sans" panose="020B0606030504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D9DAA-BFC2-8AD5-4209-95ABB91E9B04}"/>
              </a:ext>
            </a:extLst>
          </p:cNvPr>
          <p:cNvSpPr>
            <a:spLocks noGrp="1"/>
          </p:cNvSpPr>
          <p:nvPr>
            <p:ph type="title"/>
          </p:nvPr>
        </p:nvSpPr>
        <p:spPr/>
        <p:txBody>
          <a:bodyPr/>
          <a:lstStyle/>
          <a:p>
            <a:r>
              <a:rPr lang="en-US" dirty="0"/>
              <a:t>Do you remember this?</a:t>
            </a:r>
            <a:endParaRPr lang="en-ID" dirty="0"/>
          </a:p>
        </p:txBody>
      </p:sp>
      <p:pic>
        <p:nvPicPr>
          <p:cNvPr id="4" name="Picture 3" descr="A picture containing indoor&#10;&#10;Description automatically generated">
            <a:extLst>
              <a:ext uri="{FF2B5EF4-FFF2-40B4-BE49-F238E27FC236}">
                <a16:creationId xmlns:a16="http://schemas.microsoft.com/office/drawing/2014/main" id="{09C30234-E0BF-11EF-8679-F933FCAB4E13}"/>
              </a:ext>
            </a:extLst>
          </p:cNvPr>
          <p:cNvPicPr>
            <a:picLocks noChangeAspect="1"/>
          </p:cNvPicPr>
          <p:nvPr/>
        </p:nvPicPr>
        <p:blipFill>
          <a:blip r:embed="rId2"/>
          <a:stretch>
            <a:fillRect/>
          </a:stretch>
        </p:blipFill>
        <p:spPr>
          <a:xfrm>
            <a:off x="0" y="1554625"/>
            <a:ext cx="10688638" cy="4453599"/>
          </a:xfrm>
          <a:prstGeom prst="rect">
            <a:avLst/>
          </a:prstGeom>
        </p:spPr>
      </p:pic>
    </p:spTree>
    <p:extLst>
      <p:ext uri="{BB962C8B-B14F-4D97-AF65-F5344CB8AC3E}">
        <p14:creationId xmlns:p14="http://schemas.microsoft.com/office/powerpoint/2010/main" val="78836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Content Placeholder 2">
            <a:extLst>
              <a:ext uri="{FF2B5EF4-FFF2-40B4-BE49-F238E27FC236}">
                <a16:creationId xmlns:a16="http://schemas.microsoft.com/office/drawing/2014/main" id="{E0DD96B1-D0EC-C33E-9797-796BC7AEE1E6}"/>
              </a:ext>
            </a:extLst>
          </p:cNvPr>
          <p:cNvSpPr>
            <a:spLocks noGrp="1"/>
          </p:cNvSpPr>
          <p:nvPr>
            <p:ph idx="1"/>
          </p:nvPr>
        </p:nvSpPr>
        <p:spPr>
          <a:xfrm>
            <a:off x="1563688" y="1931988"/>
            <a:ext cx="8105775" cy="4697412"/>
          </a:xfrm>
        </p:spPr>
        <p:txBody>
          <a:bodyPr/>
          <a:lstStyle/>
          <a:p>
            <a:pPr algn="just" eaLnBrk="1" hangingPunct="1"/>
            <a:r>
              <a:rPr lang="en-US" altLang="zh-TW" sz="2400" dirty="0">
                <a:latin typeface="Open Sans" panose="020B0606030504020204" pitchFamily="34" charset="0"/>
                <a:ea typeface="ＭＳ Ｐゴシック" panose="020B0600070205080204" pitchFamily="34" charset="-128"/>
              </a:rPr>
              <a:t>Designing technology to detect and recognize someone’s emotions automatically from sensing aspects of their facial expressions, body movements, gestures, and so forth</a:t>
            </a:r>
            <a:r>
              <a:rPr lang="id-ID" altLang="zh-TW" sz="2400" dirty="0">
                <a:latin typeface="Open Sans" panose="020B0606030504020204" pitchFamily="34" charset="0"/>
                <a:ea typeface="ＭＳ Ｐゴシック" panose="020B0600070205080204" pitchFamily="34" charset="-128"/>
              </a:rPr>
              <a:t> </a:t>
            </a:r>
            <a:r>
              <a:rPr lang="en-US" altLang="zh-TW" sz="2400" dirty="0">
                <a:latin typeface="Open Sans" panose="020B0606030504020204" pitchFamily="34" charset="0"/>
                <a:ea typeface="ＭＳ Ｐゴシック" panose="020B0600070205080204" pitchFamily="34" charset="-128"/>
              </a:rPr>
              <a:t>is a growing area of research often </a:t>
            </a:r>
            <a:r>
              <a:rPr lang="en-US" altLang="zh-TW" sz="2400" dirty="0">
                <a:highlight>
                  <a:srgbClr val="FFFF00"/>
                </a:highlight>
                <a:latin typeface="Open Sans" panose="020B0606030504020204" pitchFamily="34" charset="0"/>
                <a:ea typeface="ＭＳ Ｐゴシック" panose="020B0600070205080204" pitchFamily="34" charset="-128"/>
              </a:rPr>
              <a:t>called emotional AI or affective computing</a:t>
            </a:r>
            <a:r>
              <a:rPr lang="id-ID" altLang="zh-TW" sz="2400" dirty="0">
                <a:latin typeface="Open Sans" panose="020B0606030504020204" pitchFamily="34" charset="0"/>
                <a:ea typeface="ＭＳ Ｐゴシック" panose="020B0600070205080204" pitchFamily="34" charset="-128"/>
              </a:rPr>
              <a:t>.</a:t>
            </a:r>
          </a:p>
          <a:p>
            <a:pPr algn="just" eaLnBrk="1" hangingPunct="1"/>
            <a:endParaRPr lang="en-US" altLang="zh-TW" sz="2400" dirty="0">
              <a:latin typeface="Open Sans" panose="020B0606030504020204" pitchFamily="34" charset="0"/>
              <a:ea typeface="ＭＳ Ｐゴシック" panose="020B0600070205080204" pitchFamily="34" charset="-128"/>
            </a:endParaRPr>
          </a:p>
          <a:p>
            <a:pPr algn="just" eaLnBrk="1" hangingPunct="1"/>
            <a:r>
              <a:rPr lang="en-US" altLang="zh-TW" sz="2400" dirty="0">
                <a:latin typeface="Open Sans" panose="020B0606030504020204" pitchFamily="34" charset="0"/>
                <a:ea typeface="ＭＳ Ｐゴシック" panose="020B0600070205080204" pitchFamily="34" charset="-128"/>
              </a:rPr>
              <a:t>There are many potential applications for using automatic emotion sensing, other than those intended to cheer someone up, including health, retail, driving, and education.</a:t>
            </a:r>
            <a:endParaRPr lang="zh-TW" altLang="en-US" sz="3200" dirty="0">
              <a:latin typeface="Open Sans" panose="020B0606030504020204" pitchFamily="34" charset="0"/>
              <a:ea typeface="ＭＳ Ｐゴシック" panose="020B0600070205080204" pitchFamily="34" charset="-128"/>
            </a:endParaRPr>
          </a:p>
          <a:p>
            <a:pPr eaLnBrk="1" hangingPunct="1">
              <a:buFont typeface="Arial" panose="020B0604020202020204" pitchFamily="34" charset="0"/>
              <a:buNone/>
            </a:pPr>
            <a:endParaRPr lang="zh-TW" altLang="en-US" sz="3200" dirty="0">
              <a:latin typeface="Open Sans" panose="020B0606030504020204" pitchFamily="34" charset="0"/>
              <a:ea typeface="ＭＳ Ｐゴシック" panose="020B0600070205080204" pitchFamily="34" charset="-128"/>
            </a:endParaRPr>
          </a:p>
        </p:txBody>
      </p:sp>
      <p:sp>
        <p:nvSpPr>
          <p:cNvPr id="7171" name="TextBox 4">
            <a:extLst>
              <a:ext uri="{FF2B5EF4-FFF2-40B4-BE49-F238E27FC236}">
                <a16:creationId xmlns:a16="http://schemas.microsoft.com/office/drawing/2014/main" id="{5D0F8884-62C6-7EF6-672F-9792A3F059E6}"/>
              </a:ext>
            </a:extLst>
          </p:cNvPr>
          <p:cNvSpPr txBox="1">
            <a:spLocks noChangeArrowheads="1"/>
          </p:cNvSpPr>
          <p:nvPr/>
        </p:nvSpPr>
        <p:spPr bwMode="auto">
          <a:xfrm>
            <a:off x="6340475" y="900113"/>
            <a:ext cx="3328988"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anose="020B0606030504020204" pitchFamily="34" charset="0"/>
              </a:rPr>
              <a:t>INTRODUCTION</a:t>
            </a:r>
            <a:endParaRPr lang="en-US" altLang="en-US" sz="3200" b="1">
              <a:latin typeface="Open Sans" panose="020B0606030504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23EE1-5D3D-4180-F7A0-74C4268033E5}"/>
              </a:ext>
            </a:extLst>
          </p:cNvPr>
          <p:cNvSpPr>
            <a:spLocks noGrp="1"/>
          </p:cNvSpPr>
          <p:nvPr>
            <p:ph type="title"/>
          </p:nvPr>
        </p:nvSpPr>
        <p:spPr/>
        <p:txBody>
          <a:bodyPr/>
          <a:lstStyle/>
          <a:p>
            <a:r>
              <a:rPr lang="en-US" dirty="0"/>
              <a:t>Smart Devices</a:t>
            </a:r>
            <a:endParaRPr lang="en-ID" dirty="0"/>
          </a:p>
        </p:txBody>
      </p:sp>
      <p:pic>
        <p:nvPicPr>
          <p:cNvPr id="4" name="Picture 3">
            <a:extLst>
              <a:ext uri="{FF2B5EF4-FFF2-40B4-BE49-F238E27FC236}">
                <a16:creationId xmlns:a16="http://schemas.microsoft.com/office/drawing/2014/main" id="{ADA11B86-5C08-40DC-AEB7-56BB2F5893E3}"/>
              </a:ext>
            </a:extLst>
          </p:cNvPr>
          <p:cNvPicPr>
            <a:picLocks noChangeAspect="1"/>
          </p:cNvPicPr>
          <p:nvPr/>
        </p:nvPicPr>
        <p:blipFill>
          <a:blip r:embed="rId2"/>
          <a:stretch>
            <a:fillRect/>
          </a:stretch>
        </p:blipFill>
        <p:spPr>
          <a:xfrm>
            <a:off x="1195516" y="1279113"/>
            <a:ext cx="8401778" cy="5791702"/>
          </a:xfrm>
          <a:prstGeom prst="rect">
            <a:avLst/>
          </a:prstGeom>
        </p:spPr>
      </p:pic>
      <p:sp>
        <p:nvSpPr>
          <p:cNvPr id="5" name="TextBox 4">
            <a:extLst>
              <a:ext uri="{FF2B5EF4-FFF2-40B4-BE49-F238E27FC236}">
                <a16:creationId xmlns:a16="http://schemas.microsoft.com/office/drawing/2014/main" id="{C5F93A4B-C6C0-AF38-FDCE-9F3EB5A062D9}"/>
              </a:ext>
            </a:extLst>
          </p:cNvPr>
          <p:cNvSpPr txBox="1"/>
          <p:nvPr/>
        </p:nvSpPr>
        <p:spPr>
          <a:xfrm>
            <a:off x="2672014" y="7121137"/>
            <a:ext cx="5344610" cy="276999"/>
          </a:xfrm>
          <a:prstGeom prst="rect">
            <a:avLst/>
          </a:prstGeom>
          <a:noFill/>
        </p:spPr>
        <p:txBody>
          <a:bodyPr wrap="square">
            <a:spAutoFit/>
          </a:bodyPr>
          <a:lstStyle/>
          <a:p>
            <a:r>
              <a:rPr lang="en-ID" sz="1200" dirty="0"/>
              <a:t>https://www.delveinsight.com/blog/wearable-technology-trends-2022</a:t>
            </a:r>
          </a:p>
        </p:txBody>
      </p:sp>
    </p:spTree>
    <p:extLst>
      <p:ext uri="{BB962C8B-B14F-4D97-AF65-F5344CB8AC3E}">
        <p14:creationId xmlns:p14="http://schemas.microsoft.com/office/powerpoint/2010/main" val="1968075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EA1DA5-C31C-6875-762B-096690826EE8}"/>
              </a:ext>
            </a:extLst>
          </p:cNvPr>
          <p:cNvPicPr>
            <a:picLocks noChangeAspect="1"/>
          </p:cNvPicPr>
          <p:nvPr/>
        </p:nvPicPr>
        <p:blipFill>
          <a:blip r:embed="rId2"/>
          <a:stretch>
            <a:fillRect/>
          </a:stretch>
        </p:blipFill>
        <p:spPr>
          <a:xfrm>
            <a:off x="1305369" y="721913"/>
            <a:ext cx="8077900" cy="5227773"/>
          </a:xfrm>
          <a:prstGeom prst="rect">
            <a:avLst/>
          </a:prstGeom>
        </p:spPr>
      </p:pic>
      <p:sp>
        <p:nvSpPr>
          <p:cNvPr id="6" name="TextBox 5">
            <a:extLst>
              <a:ext uri="{FF2B5EF4-FFF2-40B4-BE49-F238E27FC236}">
                <a16:creationId xmlns:a16="http://schemas.microsoft.com/office/drawing/2014/main" id="{1463EE0C-46F4-B722-252B-0700EE4BF898}"/>
              </a:ext>
            </a:extLst>
          </p:cNvPr>
          <p:cNvSpPr txBox="1"/>
          <p:nvPr/>
        </p:nvSpPr>
        <p:spPr>
          <a:xfrm>
            <a:off x="2614141" y="6890305"/>
            <a:ext cx="5344610" cy="276999"/>
          </a:xfrm>
          <a:prstGeom prst="rect">
            <a:avLst/>
          </a:prstGeom>
          <a:noFill/>
        </p:spPr>
        <p:txBody>
          <a:bodyPr wrap="square">
            <a:spAutoFit/>
          </a:bodyPr>
          <a:lstStyle/>
          <a:p>
            <a:r>
              <a:rPr lang="en-ID" sz="1200" dirty="0"/>
              <a:t>https://www.delveinsight.com/blog/wearable-technology-trends-2022</a:t>
            </a:r>
          </a:p>
        </p:txBody>
      </p:sp>
    </p:spTree>
    <p:extLst>
      <p:ext uri="{BB962C8B-B14F-4D97-AF65-F5344CB8AC3E}">
        <p14:creationId xmlns:p14="http://schemas.microsoft.com/office/powerpoint/2010/main" val="1305133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Content Placeholder 2">
            <a:extLst>
              <a:ext uri="{FF2B5EF4-FFF2-40B4-BE49-F238E27FC236}">
                <a16:creationId xmlns:a16="http://schemas.microsoft.com/office/drawing/2014/main" id="{2CD23BE2-0363-8AAA-9C9A-77D3D90D5B17}"/>
              </a:ext>
            </a:extLst>
          </p:cNvPr>
          <p:cNvSpPr>
            <a:spLocks noGrp="1"/>
          </p:cNvSpPr>
          <p:nvPr>
            <p:ph idx="1"/>
          </p:nvPr>
        </p:nvSpPr>
        <p:spPr>
          <a:xfrm>
            <a:off x="1563688" y="1931988"/>
            <a:ext cx="8105775" cy="4697412"/>
          </a:xfrm>
        </p:spPr>
        <p:txBody>
          <a:bodyPr/>
          <a:lstStyle/>
          <a:p>
            <a:pPr algn="just" eaLnBrk="1" hangingPunct="1">
              <a:defRPr/>
            </a:pPr>
            <a:r>
              <a:rPr lang="en-US" altLang="zh-TW" sz="2800" dirty="0">
                <a:latin typeface="Open Sans" pitchFamily="-84" charset="0"/>
                <a:ea typeface="ＭＳ Ｐゴシック" panose="020B0600070205080204" pitchFamily="34" charset="-128"/>
              </a:rPr>
              <a:t>In addition, emotional design is a growing area relating to the design of technology that can engender desired emotional states, for example, apps that enable people to reflect on their emotions, moods, and feelings.</a:t>
            </a:r>
            <a:endParaRPr lang="id-ID" altLang="zh-TW" sz="2800" dirty="0">
              <a:latin typeface="Open Sans" pitchFamily="-84" charset="0"/>
              <a:ea typeface="ＭＳ Ｐゴシック" panose="020B0600070205080204" pitchFamily="34" charset="-128"/>
            </a:endParaRPr>
          </a:p>
          <a:p>
            <a:pPr marL="0" indent="0" algn="just" eaLnBrk="1" hangingPunct="1">
              <a:buFont typeface="Arial" panose="020B0604020202020204" pitchFamily="34" charset="0"/>
              <a:buNone/>
              <a:defRPr/>
            </a:pPr>
            <a:endParaRPr lang="en-US" altLang="zh-TW" sz="2800" dirty="0">
              <a:latin typeface="Open Sans" pitchFamily="-84" charset="0"/>
              <a:ea typeface="ＭＳ Ｐゴシック" panose="020B0600070205080204" pitchFamily="34" charset="-128"/>
            </a:endParaRPr>
          </a:p>
          <a:p>
            <a:pPr algn="just" eaLnBrk="1" hangingPunct="1">
              <a:defRPr/>
            </a:pPr>
            <a:r>
              <a:rPr lang="en-US" altLang="zh-TW" sz="2800" dirty="0">
                <a:latin typeface="Open Sans" pitchFamily="-84" charset="0"/>
                <a:ea typeface="ＭＳ Ｐゴシック" panose="020B0600070205080204" pitchFamily="34" charset="-128"/>
              </a:rPr>
              <a:t>The focus is on how to design interactive products to </a:t>
            </a:r>
            <a:r>
              <a:rPr lang="en-US" altLang="zh-TW" sz="2800" dirty="0">
                <a:highlight>
                  <a:srgbClr val="FFFF00"/>
                </a:highlight>
                <a:latin typeface="Open Sans" pitchFamily="-84" charset="0"/>
                <a:ea typeface="ＭＳ Ｐゴシック" panose="020B0600070205080204" pitchFamily="34" charset="-128"/>
              </a:rPr>
              <a:t>evoke certain kinds </a:t>
            </a:r>
            <a:r>
              <a:rPr lang="en-US" altLang="zh-TW" sz="2800" dirty="0">
                <a:latin typeface="Open Sans" pitchFamily="-84" charset="0"/>
                <a:ea typeface="ＭＳ Ｐゴシック" panose="020B0600070205080204" pitchFamily="34" charset="-128"/>
              </a:rPr>
              <a:t>of emotional responses in people. </a:t>
            </a:r>
            <a:endParaRPr lang="zh-TW" altLang="en-US" dirty="0">
              <a:latin typeface="Open Sans" pitchFamily="-84" charset="0"/>
              <a:ea typeface="ＭＳ Ｐゴシック" panose="020B0600070205080204" pitchFamily="34" charset="-128"/>
            </a:endParaRPr>
          </a:p>
        </p:txBody>
      </p:sp>
      <p:sp>
        <p:nvSpPr>
          <p:cNvPr id="8195" name="TextBox 4">
            <a:extLst>
              <a:ext uri="{FF2B5EF4-FFF2-40B4-BE49-F238E27FC236}">
                <a16:creationId xmlns:a16="http://schemas.microsoft.com/office/drawing/2014/main" id="{8EB9ECE1-1A9C-71AC-F5B3-BEF605D90688}"/>
              </a:ext>
            </a:extLst>
          </p:cNvPr>
          <p:cNvSpPr txBox="1">
            <a:spLocks noChangeArrowheads="1"/>
          </p:cNvSpPr>
          <p:nvPr/>
        </p:nvSpPr>
        <p:spPr bwMode="auto">
          <a:xfrm>
            <a:off x="6340475" y="900113"/>
            <a:ext cx="3328988"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anose="020B0606030504020204" pitchFamily="34" charset="0"/>
              </a:rPr>
              <a:t>INTRODUCTION</a:t>
            </a:r>
            <a:endParaRPr lang="en-US" altLang="en-US" sz="3200" b="1">
              <a:latin typeface="Open Sans" panose="020B0606030504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1273</TotalTime>
  <Words>1974</Words>
  <Application>Microsoft Office PowerPoint</Application>
  <PresentationFormat>Custom</PresentationFormat>
  <Paragraphs>160</Paragraphs>
  <Slides>32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Interstate</vt:lpstr>
      <vt:lpstr>Open Sans</vt:lpstr>
      <vt:lpstr>Office Theme</vt:lpstr>
      <vt:lpstr>PowerPoint Presentation</vt:lpstr>
      <vt:lpstr>PowerPoint Presentation</vt:lpstr>
      <vt:lpstr>PowerPoint Presentation</vt:lpstr>
      <vt:lpstr>PowerPoint Presentation</vt:lpstr>
      <vt:lpstr>Do you remember this?</vt:lpstr>
      <vt:lpstr>PowerPoint Presentation</vt:lpstr>
      <vt:lpstr>Smart Devices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https://www.menti.com/alnu6pekv63q</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QUIZ</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danton sihombing</dc:creator>
  <cp:lastModifiedBy>Rida Zuraida</cp:lastModifiedBy>
  <cp:revision>104</cp:revision>
  <dcterms:created xsi:type="dcterms:W3CDTF">2014-08-20T01:28:25Z</dcterms:created>
  <dcterms:modified xsi:type="dcterms:W3CDTF">2023-03-13T02:18:30Z</dcterms:modified>
</cp:coreProperties>
</file>

<file path=docProps/thumbnail.jpeg>
</file>